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6" r:id="rId2"/>
    <p:sldId id="260" r:id="rId3"/>
    <p:sldId id="259" r:id="rId4"/>
    <p:sldId id="257"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51B8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418" autoAdjust="0"/>
  </p:normalViewPr>
  <p:slideViewPr>
    <p:cSldViewPr snapToGrid="0">
      <p:cViewPr varScale="1">
        <p:scale>
          <a:sx n="60" d="100"/>
          <a:sy n="60" d="100"/>
        </p:scale>
        <p:origin x="1116"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768A7D-925D-4F1A-B141-A21DDABDAE62}" type="datetimeFigureOut">
              <a:rPr lang="en-US" smtClean="0"/>
              <a:t>7/14/2026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6A454E-8CAD-4697-8026-8D65FBF2C435}" type="slidenum">
              <a:rPr lang="en-US" smtClean="0"/>
              <a:t>‹#›</a:t>
            </a:fld>
            <a:endParaRPr lang="en-US"/>
          </a:p>
        </p:txBody>
      </p:sp>
    </p:spTree>
    <p:extLst>
      <p:ext uri="{BB962C8B-B14F-4D97-AF65-F5344CB8AC3E}">
        <p14:creationId xmlns:p14="http://schemas.microsoft.com/office/powerpoint/2010/main" val="21378458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3DD5A-AAA3-1DD2-D858-4B74F2C334B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D6D8534-4CB4-EC7B-B918-8760C9DC0B9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04C91AA-F1F6-6A23-4C7B-8B997C692DC8}"/>
              </a:ext>
            </a:extLst>
          </p:cNvPr>
          <p:cNvSpPr>
            <a:spLocks noGrp="1"/>
          </p:cNvSpPr>
          <p:nvPr>
            <p:ph type="dt" sz="half" idx="10"/>
          </p:nvPr>
        </p:nvSpPr>
        <p:spPr/>
        <p:txBody>
          <a:bodyPr/>
          <a:lstStyle/>
          <a:p>
            <a:fld id="{AEDFBC1A-E48E-4FE2-95D9-34E21B2E1BD5}" type="datetime1">
              <a:rPr lang="en-US" smtClean="0"/>
              <a:t>7/14/2026</a:t>
            </a:fld>
            <a:endParaRPr lang="en-US"/>
          </a:p>
        </p:txBody>
      </p:sp>
      <p:sp>
        <p:nvSpPr>
          <p:cNvPr id="5" name="Footer Placeholder 4">
            <a:extLst>
              <a:ext uri="{FF2B5EF4-FFF2-40B4-BE49-F238E27FC236}">
                <a16:creationId xmlns:a16="http://schemas.microsoft.com/office/drawing/2014/main" id="{F802CDCE-A6D9-EE39-2F5B-8D64CE7FE64E}"/>
              </a:ext>
            </a:extLst>
          </p:cNvPr>
          <p:cNvSpPr>
            <a:spLocks noGrp="1"/>
          </p:cNvSpPr>
          <p:nvPr>
            <p:ph type="ftr" sz="quarter" idx="11"/>
          </p:nvPr>
        </p:nvSpPr>
        <p:spPr/>
        <p:txBody>
          <a:bodyPr/>
          <a:lstStyle/>
          <a:p>
            <a:r>
              <a:rPr lang="en-US"/>
              <a:t>43007056</a:t>
            </a:r>
          </a:p>
        </p:txBody>
      </p:sp>
      <p:sp>
        <p:nvSpPr>
          <p:cNvPr id="6" name="Slide Number Placeholder 5">
            <a:extLst>
              <a:ext uri="{FF2B5EF4-FFF2-40B4-BE49-F238E27FC236}">
                <a16:creationId xmlns:a16="http://schemas.microsoft.com/office/drawing/2014/main" id="{7A988AE5-2998-88A2-0443-2A70F71513D8}"/>
              </a:ext>
            </a:extLst>
          </p:cNvPr>
          <p:cNvSpPr>
            <a:spLocks noGrp="1"/>
          </p:cNvSpPr>
          <p:nvPr>
            <p:ph type="sldNum" sz="quarter" idx="12"/>
          </p:nvPr>
        </p:nvSpPr>
        <p:spPr/>
        <p:txBody>
          <a:bodyPr/>
          <a:lstStyle/>
          <a:p>
            <a:fld id="{3E6DD725-D5D4-421D-9E39-D1CF0011ED16}" type="slidenum">
              <a:rPr lang="en-US" smtClean="0"/>
              <a:t>‹#›</a:t>
            </a:fld>
            <a:endParaRPr lang="en-US"/>
          </a:p>
        </p:txBody>
      </p:sp>
    </p:spTree>
    <p:extLst>
      <p:ext uri="{BB962C8B-B14F-4D97-AF65-F5344CB8AC3E}">
        <p14:creationId xmlns:p14="http://schemas.microsoft.com/office/powerpoint/2010/main" val="6884189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940F6-0A6C-8A53-C686-F69F19ACB65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0BDFE84-B3C0-47BF-AAAF-7878F9A3109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5D3AE1E-F72A-51C3-715B-7FF7A2BACE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BEDBF2B-7EDD-26C9-8A49-C3A968E32067}"/>
              </a:ext>
            </a:extLst>
          </p:cNvPr>
          <p:cNvSpPr>
            <a:spLocks noGrp="1"/>
          </p:cNvSpPr>
          <p:nvPr>
            <p:ph type="dt" sz="half" idx="10"/>
          </p:nvPr>
        </p:nvSpPr>
        <p:spPr/>
        <p:txBody>
          <a:bodyPr/>
          <a:lstStyle/>
          <a:p>
            <a:fld id="{E33D70AF-4B57-4D5C-BCAF-BC1F30C8004A}" type="datetime1">
              <a:rPr lang="en-US" smtClean="0"/>
              <a:t>7/14/2026</a:t>
            </a:fld>
            <a:endParaRPr lang="en-US"/>
          </a:p>
        </p:txBody>
      </p:sp>
      <p:sp>
        <p:nvSpPr>
          <p:cNvPr id="6" name="Footer Placeholder 5">
            <a:extLst>
              <a:ext uri="{FF2B5EF4-FFF2-40B4-BE49-F238E27FC236}">
                <a16:creationId xmlns:a16="http://schemas.microsoft.com/office/drawing/2014/main" id="{7940CBE0-8DEE-3E2E-B654-30154AD13130}"/>
              </a:ext>
            </a:extLst>
          </p:cNvPr>
          <p:cNvSpPr>
            <a:spLocks noGrp="1"/>
          </p:cNvSpPr>
          <p:nvPr>
            <p:ph type="ftr" sz="quarter" idx="11"/>
          </p:nvPr>
        </p:nvSpPr>
        <p:spPr/>
        <p:txBody>
          <a:bodyPr/>
          <a:lstStyle/>
          <a:p>
            <a:r>
              <a:rPr lang="en-US"/>
              <a:t>43007056</a:t>
            </a:r>
          </a:p>
        </p:txBody>
      </p:sp>
      <p:sp>
        <p:nvSpPr>
          <p:cNvPr id="7" name="Slide Number Placeholder 6">
            <a:extLst>
              <a:ext uri="{FF2B5EF4-FFF2-40B4-BE49-F238E27FC236}">
                <a16:creationId xmlns:a16="http://schemas.microsoft.com/office/drawing/2014/main" id="{44601516-4A51-0C2F-E1D6-7D939237EA19}"/>
              </a:ext>
            </a:extLst>
          </p:cNvPr>
          <p:cNvSpPr>
            <a:spLocks noGrp="1"/>
          </p:cNvSpPr>
          <p:nvPr>
            <p:ph type="sldNum" sz="quarter" idx="12"/>
          </p:nvPr>
        </p:nvSpPr>
        <p:spPr/>
        <p:txBody>
          <a:bodyPr/>
          <a:lstStyle/>
          <a:p>
            <a:fld id="{3E6DD725-D5D4-421D-9E39-D1CF0011ED16}" type="slidenum">
              <a:rPr lang="en-US" smtClean="0"/>
              <a:t>‹#›</a:t>
            </a:fld>
            <a:endParaRPr lang="en-US"/>
          </a:p>
        </p:txBody>
      </p:sp>
    </p:spTree>
    <p:extLst>
      <p:ext uri="{BB962C8B-B14F-4D97-AF65-F5344CB8AC3E}">
        <p14:creationId xmlns:p14="http://schemas.microsoft.com/office/powerpoint/2010/main" val="5647608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00618-9E1B-E361-C0D1-1D2CA52F685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540F97A-FD62-1FDA-9E72-DC1C86892DF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5DAB30-0C86-E0B9-EA73-715BF9D0DDCE}"/>
              </a:ext>
            </a:extLst>
          </p:cNvPr>
          <p:cNvSpPr>
            <a:spLocks noGrp="1"/>
          </p:cNvSpPr>
          <p:nvPr>
            <p:ph type="dt" sz="half" idx="10"/>
          </p:nvPr>
        </p:nvSpPr>
        <p:spPr/>
        <p:txBody>
          <a:bodyPr/>
          <a:lstStyle/>
          <a:p>
            <a:fld id="{DB5BFFA5-6B38-4C7C-9417-4187ED7006BB}" type="datetime1">
              <a:rPr lang="en-US" smtClean="0"/>
              <a:t>7/14/2026</a:t>
            </a:fld>
            <a:endParaRPr lang="en-US"/>
          </a:p>
        </p:txBody>
      </p:sp>
      <p:sp>
        <p:nvSpPr>
          <p:cNvPr id="5" name="Footer Placeholder 4">
            <a:extLst>
              <a:ext uri="{FF2B5EF4-FFF2-40B4-BE49-F238E27FC236}">
                <a16:creationId xmlns:a16="http://schemas.microsoft.com/office/drawing/2014/main" id="{18EA10FE-A65A-F6A7-E240-89736A843665}"/>
              </a:ext>
            </a:extLst>
          </p:cNvPr>
          <p:cNvSpPr>
            <a:spLocks noGrp="1"/>
          </p:cNvSpPr>
          <p:nvPr>
            <p:ph type="ftr" sz="quarter" idx="11"/>
          </p:nvPr>
        </p:nvSpPr>
        <p:spPr/>
        <p:txBody>
          <a:bodyPr/>
          <a:lstStyle/>
          <a:p>
            <a:r>
              <a:rPr lang="en-US"/>
              <a:t>43007056</a:t>
            </a:r>
          </a:p>
        </p:txBody>
      </p:sp>
      <p:sp>
        <p:nvSpPr>
          <p:cNvPr id="6" name="Slide Number Placeholder 5">
            <a:extLst>
              <a:ext uri="{FF2B5EF4-FFF2-40B4-BE49-F238E27FC236}">
                <a16:creationId xmlns:a16="http://schemas.microsoft.com/office/drawing/2014/main" id="{90F19A7E-3BD5-8D47-7840-825285690EEB}"/>
              </a:ext>
            </a:extLst>
          </p:cNvPr>
          <p:cNvSpPr>
            <a:spLocks noGrp="1"/>
          </p:cNvSpPr>
          <p:nvPr>
            <p:ph type="sldNum" sz="quarter" idx="12"/>
          </p:nvPr>
        </p:nvSpPr>
        <p:spPr/>
        <p:txBody>
          <a:bodyPr/>
          <a:lstStyle/>
          <a:p>
            <a:fld id="{3E6DD725-D5D4-421D-9E39-D1CF0011ED16}" type="slidenum">
              <a:rPr lang="en-US" smtClean="0"/>
              <a:t>‹#›</a:t>
            </a:fld>
            <a:endParaRPr lang="en-US"/>
          </a:p>
        </p:txBody>
      </p:sp>
    </p:spTree>
    <p:extLst>
      <p:ext uri="{BB962C8B-B14F-4D97-AF65-F5344CB8AC3E}">
        <p14:creationId xmlns:p14="http://schemas.microsoft.com/office/powerpoint/2010/main" val="6553627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F9A9628-24BA-0A59-B70F-3DBE251FEE4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1943B87-821F-B435-A26E-DE0D698B08F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D4BA9F-6873-40EE-BA1F-B0CF5923C01A}"/>
              </a:ext>
            </a:extLst>
          </p:cNvPr>
          <p:cNvSpPr>
            <a:spLocks noGrp="1"/>
          </p:cNvSpPr>
          <p:nvPr>
            <p:ph type="dt" sz="half" idx="10"/>
          </p:nvPr>
        </p:nvSpPr>
        <p:spPr/>
        <p:txBody>
          <a:bodyPr/>
          <a:lstStyle/>
          <a:p>
            <a:fld id="{E74502F3-751D-493B-83BB-AF23C6695E10}" type="datetime1">
              <a:rPr lang="en-US" smtClean="0"/>
              <a:t>7/14/2026</a:t>
            </a:fld>
            <a:endParaRPr lang="en-US"/>
          </a:p>
        </p:txBody>
      </p:sp>
      <p:sp>
        <p:nvSpPr>
          <p:cNvPr id="5" name="Footer Placeholder 4">
            <a:extLst>
              <a:ext uri="{FF2B5EF4-FFF2-40B4-BE49-F238E27FC236}">
                <a16:creationId xmlns:a16="http://schemas.microsoft.com/office/drawing/2014/main" id="{BF6BEA97-39F9-E586-5FD1-38046A6D257C}"/>
              </a:ext>
            </a:extLst>
          </p:cNvPr>
          <p:cNvSpPr>
            <a:spLocks noGrp="1"/>
          </p:cNvSpPr>
          <p:nvPr>
            <p:ph type="ftr" sz="quarter" idx="11"/>
          </p:nvPr>
        </p:nvSpPr>
        <p:spPr/>
        <p:txBody>
          <a:bodyPr/>
          <a:lstStyle/>
          <a:p>
            <a:r>
              <a:rPr lang="en-US"/>
              <a:t>43007056</a:t>
            </a:r>
          </a:p>
        </p:txBody>
      </p:sp>
      <p:sp>
        <p:nvSpPr>
          <p:cNvPr id="6" name="Slide Number Placeholder 5">
            <a:extLst>
              <a:ext uri="{FF2B5EF4-FFF2-40B4-BE49-F238E27FC236}">
                <a16:creationId xmlns:a16="http://schemas.microsoft.com/office/drawing/2014/main" id="{0140F0ED-7012-729A-1F6F-D4C260192B97}"/>
              </a:ext>
            </a:extLst>
          </p:cNvPr>
          <p:cNvSpPr>
            <a:spLocks noGrp="1"/>
          </p:cNvSpPr>
          <p:nvPr>
            <p:ph type="sldNum" sz="quarter" idx="12"/>
          </p:nvPr>
        </p:nvSpPr>
        <p:spPr/>
        <p:txBody>
          <a:bodyPr/>
          <a:lstStyle/>
          <a:p>
            <a:fld id="{3E6DD725-D5D4-421D-9E39-D1CF0011ED16}" type="slidenum">
              <a:rPr lang="en-US" smtClean="0"/>
              <a:t>‹#›</a:t>
            </a:fld>
            <a:endParaRPr lang="en-US"/>
          </a:p>
        </p:txBody>
      </p:sp>
    </p:spTree>
    <p:extLst>
      <p:ext uri="{BB962C8B-B14F-4D97-AF65-F5344CB8AC3E}">
        <p14:creationId xmlns:p14="http://schemas.microsoft.com/office/powerpoint/2010/main" val="1445500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A9FDD1-FD10-1F2E-791A-ED870487DE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53BDF96-37EB-0AA3-92B9-1BAEAF723C9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8BD091-61AE-23D3-6330-1FD345C34898}"/>
              </a:ext>
            </a:extLst>
          </p:cNvPr>
          <p:cNvSpPr>
            <a:spLocks noGrp="1"/>
          </p:cNvSpPr>
          <p:nvPr>
            <p:ph type="dt" sz="half" idx="10"/>
          </p:nvPr>
        </p:nvSpPr>
        <p:spPr/>
        <p:txBody>
          <a:bodyPr/>
          <a:lstStyle/>
          <a:p>
            <a:fld id="{B90E1C2C-56A5-4DC0-994E-BA57F3001919}" type="datetime1">
              <a:rPr lang="en-US" smtClean="0"/>
              <a:t>7/14/2026</a:t>
            </a:fld>
            <a:endParaRPr lang="en-US"/>
          </a:p>
        </p:txBody>
      </p:sp>
      <p:sp>
        <p:nvSpPr>
          <p:cNvPr id="5" name="Footer Placeholder 4">
            <a:extLst>
              <a:ext uri="{FF2B5EF4-FFF2-40B4-BE49-F238E27FC236}">
                <a16:creationId xmlns:a16="http://schemas.microsoft.com/office/drawing/2014/main" id="{79D1EBC0-CB75-4C16-0996-D332FC2C4A35}"/>
              </a:ext>
            </a:extLst>
          </p:cNvPr>
          <p:cNvSpPr>
            <a:spLocks noGrp="1"/>
          </p:cNvSpPr>
          <p:nvPr>
            <p:ph type="ftr" sz="quarter" idx="11"/>
          </p:nvPr>
        </p:nvSpPr>
        <p:spPr/>
        <p:txBody>
          <a:bodyPr/>
          <a:lstStyle/>
          <a:p>
            <a:r>
              <a:rPr lang="en-US"/>
              <a:t>43007056</a:t>
            </a:r>
          </a:p>
        </p:txBody>
      </p:sp>
      <p:sp>
        <p:nvSpPr>
          <p:cNvPr id="6" name="Slide Number Placeholder 5">
            <a:extLst>
              <a:ext uri="{FF2B5EF4-FFF2-40B4-BE49-F238E27FC236}">
                <a16:creationId xmlns:a16="http://schemas.microsoft.com/office/drawing/2014/main" id="{D366F6EA-CC7F-19C5-E684-B142D6C854C6}"/>
              </a:ext>
            </a:extLst>
          </p:cNvPr>
          <p:cNvSpPr>
            <a:spLocks noGrp="1"/>
          </p:cNvSpPr>
          <p:nvPr>
            <p:ph type="sldNum" sz="quarter" idx="12"/>
          </p:nvPr>
        </p:nvSpPr>
        <p:spPr/>
        <p:txBody>
          <a:bodyPr/>
          <a:lstStyle/>
          <a:p>
            <a:fld id="{3E6DD725-D5D4-421D-9E39-D1CF0011ED16}" type="slidenum">
              <a:rPr lang="en-US" smtClean="0"/>
              <a:t>‹#›</a:t>
            </a:fld>
            <a:endParaRPr lang="en-US"/>
          </a:p>
        </p:txBody>
      </p:sp>
      <p:pic>
        <p:nvPicPr>
          <p:cNvPr id="8" name="Picture 7">
            <a:extLst>
              <a:ext uri="{FF2B5EF4-FFF2-40B4-BE49-F238E27FC236}">
                <a16:creationId xmlns:a16="http://schemas.microsoft.com/office/drawing/2014/main" id="{C51C0A55-18F0-4C8F-D25A-0FBCD2528DD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4768"/>
            <a:ext cx="12192000" cy="6999750"/>
          </a:xfrm>
          <a:prstGeom prst="rect">
            <a:avLst/>
          </a:prstGeom>
        </p:spPr>
      </p:pic>
    </p:spTree>
    <p:extLst>
      <p:ext uri="{BB962C8B-B14F-4D97-AF65-F5344CB8AC3E}">
        <p14:creationId xmlns:p14="http://schemas.microsoft.com/office/powerpoint/2010/main" val="24050534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A6694-5543-7AAD-5319-1DE95A2FCE0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CF81812-D1DA-EDB8-EE98-F6AFF442304A}"/>
              </a:ext>
            </a:extLst>
          </p:cNvPr>
          <p:cNvSpPr>
            <a:spLocks noGrp="1"/>
          </p:cNvSpPr>
          <p:nvPr>
            <p:ph type="dt" sz="half" idx="10"/>
          </p:nvPr>
        </p:nvSpPr>
        <p:spPr/>
        <p:txBody>
          <a:bodyPr/>
          <a:lstStyle/>
          <a:p>
            <a:fld id="{4890A3AE-4469-4D5E-BB18-A08BE0737686}" type="datetime1">
              <a:rPr lang="en-US" smtClean="0"/>
              <a:t>7/14/2026</a:t>
            </a:fld>
            <a:endParaRPr lang="en-US"/>
          </a:p>
        </p:txBody>
      </p:sp>
      <p:sp>
        <p:nvSpPr>
          <p:cNvPr id="4" name="Footer Placeholder 3">
            <a:extLst>
              <a:ext uri="{FF2B5EF4-FFF2-40B4-BE49-F238E27FC236}">
                <a16:creationId xmlns:a16="http://schemas.microsoft.com/office/drawing/2014/main" id="{A99CE95F-FB32-AC1D-64F8-301DF71D15AA}"/>
              </a:ext>
            </a:extLst>
          </p:cNvPr>
          <p:cNvSpPr>
            <a:spLocks noGrp="1"/>
          </p:cNvSpPr>
          <p:nvPr>
            <p:ph type="ftr" sz="quarter" idx="11"/>
          </p:nvPr>
        </p:nvSpPr>
        <p:spPr/>
        <p:txBody>
          <a:bodyPr/>
          <a:lstStyle/>
          <a:p>
            <a:r>
              <a:rPr lang="en-US"/>
              <a:t>43007056</a:t>
            </a:r>
          </a:p>
        </p:txBody>
      </p:sp>
      <p:sp>
        <p:nvSpPr>
          <p:cNvPr id="5" name="Slide Number Placeholder 4">
            <a:extLst>
              <a:ext uri="{FF2B5EF4-FFF2-40B4-BE49-F238E27FC236}">
                <a16:creationId xmlns:a16="http://schemas.microsoft.com/office/drawing/2014/main" id="{D6807FDA-AD47-CBDF-79EE-D6415B08FBB8}"/>
              </a:ext>
            </a:extLst>
          </p:cNvPr>
          <p:cNvSpPr>
            <a:spLocks noGrp="1"/>
          </p:cNvSpPr>
          <p:nvPr>
            <p:ph type="sldNum" sz="quarter" idx="12"/>
          </p:nvPr>
        </p:nvSpPr>
        <p:spPr/>
        <p:txBody>
          <a:bodyPr/>
          <a:lstStyle/>
          <a:p>
            <a:fld id="{3E6DD725-D5D4-421D-9E39-D1CF0011ED16}" type="slidenum">
              <a:rPr lang="en-US" smtClean="0"/>
              <a:t>‹#›</a:t>
            </a:fld>
            <a:endParaRPr lang="en-US"/>
          </a:p>
        </p:txBody>
      </p:sp>
    </p:spTree>
    <p:extLst>
      <p:ext uri="{BB962C8B-B14F-4D97-AF65-F5344CB8AC3E}">
        <p14:creationId xmlns:p14="http://schemas.microsoft.com/office/powerpoint/2010/main" val="1969136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636B0-B784-97A2-2C50-26D1074B5DF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950BBA9-F869-B3F5-C569-951C6FF7A7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78042A2-1DAD-8FCF-F98E-F7A217D80289}"/>
              </a:ext>
            </a:extLst>
          </p:cNvPr>
          <p:cNvSpPr>
            <a:spLocks noGrp="1"/>
          </p:cNvSpPr>
          <p:nvPr>
            <p:ph type="dt" sz="half" idx="10"/>
          </p:nvPr>
        </p:nvSpPr>
        <p:spPr/>
        <p:txBody>
          <a:bodyPr/>
          <a:lstStyle/>
          <a:p>
            <a:fld id="{63FF01E7-5A8C-48C6-AE7C-3B237119EABA}" type="datetime1">
              <a:rPr lang="en-US" smtClean="0"/>
              <a:t>7/14/2026</a:t>
            </a:fld>
            <a:endParaRPr lang="en-US"/>
          </a:p>
        </p:txBody>
      </p:sp>
      <p:sp>
        <p:nvSpPr>
          <p:cNvPr id="5" name="Footer Placeholder 4">
            <a:extLst>
              <a:ext uri="{FF2B5EF4-FFF2-40B4-BE49-F238E27FC236}">
                <a16:creationId xmlns:a16="http://schemas.microsoft.com/office/drawing/2014/main" id="{70879FCD-3880-70B9-7D3F-937D6A9AD964}"/>
              </a:ext>
            </a:extLst>
          </p:cNvPr>
          <p:cNvSpPr>
            <a:spLocks noGrp="1"/>
          </p:cNvSpPr>
          <p:nvPr>
            <p:ph type="ftr" sz="quarter" idx="11"/>
          </p:nvPr>
        </p:nvSpPr>
        <p:spPr/>
        <p:txBody>
          <a:bodyPr/>
          <a:lstStyle/>
          <a:p>
            <a:r>
              <a:rPr lang="en-US"/>
              <a:t>43007056</a:t>
            </a:r>
          </a:p>
        </p:txBody>
      </p:sp>
      <p:sp>
        <p:nvSpPr>
          <p:cNvPr id="6" name="Slide Number Placeholder 5">
            <a:extLst>
              <a:ext uri="{FF2B5EF4-FFF2-40B4-BE49-F238E27FC236}">
                <a16:creationId xmlns:a16="http://schemas.microsoft.com/office/drawing/2014/main" id="{A31CD48D-156D-4819-700E-940461870712}"/>
              </a:ext>
            </a:extLst>
          </p:cNvPr>
          <p:cNvSpPr>
            <a:spLocks noGrp="1"/>
          </p:cNvSpPr>
          <p:nvPr>
            <p:ph type="sldNum" sz="quarter" idx="12"/>
          </p:nvPr>
        </p:nvSpPr>
        <p:spPr/>
        <p:txBody>
          <a:bodyPr/>
          <a:lstStyle/>
          <a:p>
            <a:fld id="{3E6DD725-D5D4-421D-9E39-D1CF0011ED16}" type="slidenum">
              <a:rPr lang="en-US" smtClean="0"/>
              <a:t>‹#›</a:t>
            </a:fld>
            <a:endParaRPr lang="en-US"/>
          </a:p>
        </p:txBody>
      </p:sp>
    </p:spTree>
    <p:extLst>
      <p:ext uri="{BB962C8B-B14F-4D97-AF65-F5344CB8AC3E}">
        <p14:creationId xmlns:p14="http://schemas.microsoft.com/office/powerpoint/2010/main" val="11228065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98D83-496E-6497-1871-D50125BA604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975AD0C-20ED-8680-A8E4-A1BB7C2536B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99D9098-310A-FEC0-50A8-79736F27231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9839498-AB61-EDC5-7847-99EC7487B48B}"/>
              </a:ext>
            </a:extLst>
          </p:cNvPr>
          <p:cNvSpPr>
            <a:spLocks noGrp="1"/>
          </p:cNvSpPr>
          <p:nvPr>
            <p:ph type="dt" sz="half" idx="10"/>
          </p:nvPr>
        </p:nvSpPr>
        <p:spPr/>
        <p:txBody>
          <a:bodyPr/>
          <a:lstStyle/>
          <a:p>
            <a:fld id="{814519E0-C805-4658-89D0-C8D46C1F3448}" type="datetime1">
              <a:rPr lang="en-US" smtClean="0"/>
              <a:t>7/14/2026</a:t>
            </a:fld>
            <a:endParaRPr lang="en-US"/>
          </a:p>
        </p:txBody>
      </p:sp>
      <p:sp>
        <p:nvSpPr>
          <p:cNvPr id="6" name="Footer Placeholder 5">
            <a:extLst>
              <a:ext uri="{FF2B5EF4-FFF2-40B4-BE49-F238E27FC236}">
                <a16:creationId xmlns:a16="http://schemas.microsoft.com/office/drawing/2014/main" id="{F0ADFFA8-6D77-78C8-797E-5EE9F854B019}"/>
              </a:ext>
            </a:extLst>
          </p:cNvPr>
          <p:cNvSpPr>
            <a:spLocks noGrp="1"/>
          </p:cNvSpPr>
          <p:nvPr>
            <p:ph type="ftr" sz="quarter" idx="11"/>
          </p:nvPr>
        </p:nvSpPr>
        <p:spPr/>
        <p:txBody>
          <a:bodyPr/>
          <a:lstStyle/>
          <a:p>
            <a:r>
              <a:rPr lang="en-US"/>
              <a:t>43007056</a:t>
            </a:r>
          </a:p>
        </p:txBody>
      </p:sp>
      <p:sp>
        <p:nvSpPr>
          <p:cNvPr id="7" name="Slide Number Placeholder 6">
            <a:extLst>
              <a:ext uri="{FF2B5EF4-FFF2-40B4-BE49-F238E27FC236}">
                <a16:creationId xmlns:a16="http://schemas.microsoft.com/office/drawing/2014/main" id="{15C3658B-A64F-FE72-C42F-0CEF890738BB}"/>
              </a:ext>
            </a:extLst>
          </p:cNvPr>
          <p:cNvSpPr>
            <a:spLocks noGrp="1"/>
          </p:cNvSpPr>
          <p:nvPr>
            <p:ph type="sldNum" sz="quarter" idx="12"/>
          </p:nvPr>
        </p:nvSpPr>
        <p:spPr/>
        <p:txBody>
          <a:bodyPr/>
          <a:lstStyle/>
          <a:p>
            <a:fld id="{3E6DD725-D5D4-421D-9E39-D1CF0011ED16}" type="slidenum">
              <a:rPr lang="en-US" smtClean="0"/>
              <a:t>‹#›</a:t>
            </a:fld>
            <a:endParaRPr lang="en-US"/>
          </a:p>
        </p:txBody>
      </p:sp>
    </p:spTree>
    <p:extLst>
      <p:ext uri="{BB962C8B-B14F-4D97-AF65-F5344CB8AC3E}">
        <p14:creationId xmlns:p14="http://schemas.microsoft.com/office/powerpoint/2010/main" val="18547586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2FF5D-797E-7206-C49F-FE77D97AFB9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216DF30-E22D-DB4E-D3E6-BBB8D783300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1D9B10D-91B8-F5F0-6CE1-F082CA4E1A4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157DB82-4FE4-AEE0-919C-526073CF730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C8FDEDA-40C8-EE59-C2C1-F7B790F84A1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1A358A8-EE84-67EA-2985-E5D4952BF151}"/>
              </a:ext>
            </a:extLst>
          </p:cNvPr>
          <p:cNvSpPr>
            <a:spLocks noGrp="1"/>
          </p:cNvSpPr>
          <p:nvPr>
            <p:ph type="dt" sz="half" idx="10"/>
          </p:nvPr>
        </p:nvSpPr>
        <p:spPr/>
        <p:txBody>
          <a:bodyPr/>
          <a:lstStyle/>
          <a:p>
            <a:fld id="{D4158409-C5A5-422E-BEC2-B67D9ED23253}" type="datetime1">
              <a:rPr lang="en-US" smtClean="0"/>
              <a:t>7/14/2026</a:t>
            </a:fld>
            <a:endParaRPr lang="en-US"/>
          </a:p>
        </p:txBody>
      </p:sp>
      <p:sp>
        <p:nvSpPr>
          <p:cNvPr id="8" name="Footer Placeholder 7">
            <a:extLst>
              <a:ext uri="{FF2B5EF4-FFF2-40B4-BE49-F238E27FC236}">
                <a16:creationId xmlns:a16="http://schemas.microsoft.com/office/drawing/2014/main" id="{6B2D511C-8B0E-DB47-A219-F284688E1CEF}"/>
              </a:ext>
            </a:extLst>
          </p:cNvPr>
          <p:cNvSpPr>
            <a:spLocks noGrp="1"/>
          </p:cNvSpPr>
          <p:nvPr>
            <p:ph type="ftr" sz="quarter" idx="11"/>
          </p:nvPr>
        </p:nvSpPr>
        <p:spPr/>
        <p:txBody>
          <a:bodyPr/>
          <a:lstStyle/>
          <a:p>
            <a:r>
              <a:rPr lang="en-US"/>
              <a:t>43007056</a:t>
            </a:r>
          </a:p>
        </p:txBody>
      </p:sp>
      <p:sp>
        <p:nvSpPr>
          <p:cNvPr id="9" name="Slide Number Placeholder 8">
            <a:extLst>
              <a:ext uri="{FF2B5EF4-FFF2-40B4-BE49-F238E27FC236}">
                <a16:creationId xmlns:a16="http://schemas.microsoft.com/office/drawing/2014/main" id="{3E71A232-C604-802C-7552-F0290CA544B4}"/>
              </a:ext>
            </a:extLst>
          </p:cNvPr>
          <p:cNvSpPr>
            <a:spLocks noGrp="1"/>
          </p:cNvSpPr>
          <p:nvPr>
            <p:ph type="sldNum" sz="quarter" idx="12"/>
          </p:nvPr>
        </p:nvSpPr>
        <p:spPr/>
        <p:txBody>
          <a:bodyPr/>
          <a:lstStyle/>
          <a:p>
            <a:fld id="{3E6DD725-D5D4-421D-9E39-D1CF0011ED16}" type="slidenum">
              <a:rPr lang="en-US" smtClean="0"/>
              <a:t>‹#›</a:t>
            </a:fld>
            <a:endParaRPr lang="en-US"/>
          </a:p>
        </p:txBody>
      </p:sp>
    </p:spTree>
    <p:extLst>
      <p:ext uri="{BB962C8B-B14F-4D97-AF65-F5344CB8AC3E}">
        <p14:creationId xmlns:p14="http://schemas.microsoft.com/office/powerpoint/2010/main" val="16916145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679EE-4BC0-66BB-8A37-5D2B8530E74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AA4D4FA-92CF-273F-6829-738DF9ED5648}"/>
              </a:ext>
            </a:extLst>
          </p:cNvPr>
          <p:cNvSpPr>
            <a:spLocks noGrp="1"/>
          </p:cNvSpPr>
          <p:nvPr>
            <p:ph type="dt" sz="half" idx="10"/>
          </p:nvPr>
        </p:nvSpPr>
        <p:spPr/>
        <p:txBody>
          <a:bodyPr/>
          <a:lstStyle/>
          <a:p>
            <a:fld id="{22C040C1-56F5-4C22-8710-CB27EE8882B8}" type="datetime1">
              <a:rPr lang="en-US" smtClean="0"/>
              <a:t>7/14/2026</a:t>
            </a:fld>
            <a:endParaRPr lang="en-US"/>
          </a:p>
        </p:txBody>
      </p:sp>
      <p:sp>
        <p:nvSpPr>
          <p:cNvPr id="4" name="Footer Placeholder 3">
            <a:extLst>
              <a:ext uri="{FF2B5EF4-FFF2-40B4-BE49-F238E27FC236}">
                <a16:creationId xmlns:a16="http://schemas.microsoft.com/office/drawing/2014/main" id="{7BD6665C-5D93-4E82-E8B8-2F1E62715ED1}"/>
              </a:ext>
            </a:extLst>
          </p:cNvPr>
          <p:cNvSpPr>
            <a:spLocks noGrp="1"/>
          </p:cNvSpPr>
          <p:nvPr>
            <p:ph type="ftr" sz="quarter" idx="11"/>
          </p:nvPr>
        </p:nvSpPr>
        <p:spPr/>
        <p:txBody>
          <a:bodyPr/>
          <a:lstStyle/>
          <a:p>
            <a:r>
              <a:rPr lang="en-US"/>
              <a:t>43007056</a:t>
            </a:r>
          </a:p>
        </p:txBody>
      </p:sp>
      <p:sp>
        <p:nvSpPr>
          <p:cNvPr id="5" name="Slide Number Placeholder 4">
            <a:extLst>
              <a:ext uri="{FF2B5EF4-FFF2-40B4-BE49-F238E27FC236}">
                <a16:creationId xmlns:a16="http://schemas.microsoft.com/office/drawing/2014/main" id="{F287E77A-0996-FBE7-3EC1-A221DF4BBEAE}"/>
              </a:ext>
            </a:extLst>
          </p:cNvPr>
          <p:cNvSpPr>
            <a:spLocks noGrp="1"/>
          </p:cNvSpPr>
          <p:nvPr>
            <p:ph type="sldNum" sz="quarter" idx="12"/>
          </p:nvPr>
        </p:nvSpPr>
        <p:spPr/>
        <p:txBody>
          <a:bodyPr/>
          <a:lstStyle/>
          <a:p>
            <a:fld id="{3E6DD725-D5D4-421D-9E39-D1CF0011ED16}" type="slidenum">
              <a:rPr lang="en-US" smtClean="0"/>
              <a:t>‹#›</a:t>
            </a:fld>
            <a:endParaRPr lang="en-US"/>
          </a:p>
        </p:txBody>
      </p:sp>
    </p:spTree>
    <p:extLst>
      <p:ext uri="{BB962C8B-B14F-4D97-AF65-F5344CB8AC3E}">
        <p14:creationId xmlns:p14="http://schemas.microsoft.com/office/powerpoint/2010/main" val="708959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AF5A783-5479-647A-7E4A-65178B560801}"/>
              </a:ext>
            </a:extLst>
          </p:cNvPr>
          <p:cNvSpPr>
            <a:spLocks noGrp="1"/>
          </p:cNvSpPr>
          <p:nvPr>
            <p:ph type="dt" sz="half" idx="10"/>
          </p:nvPr>
        </p:nvSpPr>
        <p:spPr/>
        <p:txBody>
          <a:bodyPr/>
          <a:lstStyle/>
          <a:p>
            <a:fld id="{BAF42B43-477A-4526-BF48-DE6BDE4C5600}" type="datetime1">
              <a:rPr lang="en-US" smtClean="0"/>
              <a:t>7/14/2026</a:t>
            </a:fld>
            <a:endParaRPr lang="en-US"/>
          </a:p>
        </p:txBody>
      </p:sp>
      <p:sp>
        <p:nvSpPr>
          <p:cNvPr id="3" name="Footer Placeholder 2">
            <a:extLst>
              <a:ext uri="{FF2B5EF4-FFF2-40B4-BE49-F238E27FC236}">
                <a16:creationId xmlns:a16="http://schemas.microsoft.com/office/drawing/2014/main" id="{801B1E92-69B5-423A-BAD9-B323CB4B6A28}"/>
              </a:ext>
            </a:extLst>
          </p:cNvPr>
          <p:cNvSpPr>
            <a:spLocks noGrp="1"/>
          </p:cNvSpPr>
          <p:nvPr>
            <p:ph type="ftr" sz="quarter" idx="11"/>
          </p:nvPr>
        </p:nvSpPr>
        <p:spPr/>
        <p:txBody>
          <a:bodyPr/>
          <a:lstStyle/>
          <a:p>
            <a:r>
              <a:rPr lang="en-US"/>
              <a:t>43007056</a:t>
            </a:r>
          </a:p>
        </p:txBody>
      </p:sp>
      <p:sp>
        <p:nvSpPr>
          <p:cNvPr id="4" name="Slide Number Placeholder 3">
            <a:extLst>
              <a:ext uri="{FF2B5EF4-FFF2-40B4-BE49-F238E27FC236}">
                <a16:creationId xmlns:a16="http://schemas.microsoft.com/office/drawing/2014/main" id="{83C941EE-B3FE-CF70-17CC-F0ECC6163585}"/>
              </a:ext>
            </a:extLst>
          </p:cNvPr>
          <p:cNvSpPr>
            <a:spLocks noGrp="1"/>
          </p:cNvSpPr>
          <p:nvPr>
            <p:ph type="sldNum" sz="quarter" idx="12"/>
          </p:nvPr>
        </p:nvSpPr>
        <p:spPr/>
        <p:txBody>
          <a:bodyPr/>
          <a:lstStyle/>
          <a:p>
            <a:fld id="{3E6DD725-D5D4-421D-9E39-D1CF0011ED16}" type="slidenum">
              <a:rPr lang="en-US" smtClean="0"/>
              <a:t>‹#›</a:t>
            </a:fld>
            <a:endParaRPr lang="en-US"/>
          </a:p>
        </p:txBody>
      </p:sp>
    </p:spTree>
    <p:extLst>
      <p:ext uri="{BB962C8B-B14F-4D97-AF65-F5344CB8AC3E}">
        <p14:creationId xmlns:p14="http://schemas.microsoft.com/office/powerpoint/2010/main" val="38326429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CEE23-6ABB-A694-D37D-9EF6FFF18E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8319FE8-BD38-F825-261A-EE5E9569E41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98F0DFA-5E9F-13CC-2C60-C4A57C2E51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0A94C1A-3D4C-ABC9-9BCA-CCB581DEF8DF}"/>
              </a:ext>
            </a:extLst>
          </p:cNvPr>
          <p:cNvSpPr>
            <a:spLocks noGrp="1"/>
          </p:cNvSpPr>
          <p:nvPr>
            <p:ph type="dt" sz="half" idx="10"/>
          </p:nvPr>
        </p:nvSpPr>
        <p:spPr/>
        <p:txBody>
          <a:bodyPr/>
          <a:lstStyle/>
          <a:p>
            <a:fld id="{E1B51511-4854-46D3-8440-71C4685B901B}" type="datetime1">
              <a:rPr lang="en-US" smtClean="0"/>
              <a:t>7/14/2026</a:t>
            </a:fld>
            <a:endParaRPr lang="en-US"/>
          </a:p>
        </p:txBody>
      </p:sp>
      <p:sp>
        <p:nvSpPr>
          <p:cNvPr id="6" name="Footer Placeholder 5">
            <a:extLst>
              <a:ext uri="{FF2B5EF4-FFF2-40B4-BE49-F238E27FC236}">
                <a16:creationId xmlns:a16="http://schemas.microsoft.com/office/drawing/2014/main" id="{8FF7A536-6DB3-3B3D-2515-92FDD80ED694}"/>
              </a:ext>
            </a:extLst>
          </p:cNvPr>
          <p:cNvSpPr>
            <a:spLocks noGrp="1"/>
          </p:cNvSpPr>
          <p:nvPr>
            <p:ph type="ftr" sz="quarter" idx="11"/>
          </p:nvPr>
        </p:nvSpPr>
        <p:spPr/>
        <p:txBody>
          <a:bodyPr/>
          <a:lstStyle/>
          <a:p>
            <a:r>
              <a:rPr lang="en-US"/>
              <a:t>43007056</a:t>
            </a:r>
          </a:p>
        </p:txBody>
      </p:sp>
      <p:sp>
        <p:nvSpPr>
          <p:cNvPr id="7" name="Slide Number Placeholder 6">
            <a:extLst>
              <a:ext uri="{FF2B5EF4-FFF2-40B4-BE49-F238E27FC236}">
                <a16:creationId xmlns:a16="http://schemas.microsoft.com/office/drawing/2014/main" id="{136C3D66-ABA2-FF7E-9270-38CFD0EF8E5F}"/>
              </a:ext>
            </a:extLst>
          </p:cNvPr>
          <p:cNvSpPr>
            <a:spLocks noGrp="1"/>
          </p:cNvSpPr>
          <p:nvPr>
            <p:ph type="sldNum" sz="quarter" idx="12"/>
          </p:nvPr>
        </p:nvSpPr>
        <p:spPr/>
        <p:txBody>
          <a:bodyPr/>
          <a:lstStyle/>
          <a:p>
            <a:fld id="{3E6DD725-D5D4-421D-9E39-D1CF0011ED16}" type="slidenum">
              <a:rPr lang="en-US" smtClean="0"/>
              <a:t>‹#›</a:t>
            </a:fld>
            <a:endParaRPr lang="en-US"/>
          </a:p>
        </p:txBody>
      </p:sp>
    </p:spTree>
    <p:extLst>
      <p:ext uri="{BB962C8B-B14F-4D97-AF65-F5344CB8AC3E}">
        <p14:creationId xmlns:p14="http://schemas.microsoft.com/office/powerpoint/2010/main" val="33226474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4250CA0-5248-81AA-96E5-B91F4E5C541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3E8CE2A-3EED-6E1E-7816-251D55A843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C5A2C3-541D-A465-78B8-07CD6A1572C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E16703-2CF3-4B04-AE44-8FDC9C9976C0}" type="datetime1">
              <a:rPr lang="en-US" smtClean="0"/>
              <a:t>7/14/2026</a:t>
            </a:fld>
            <a:endParaRPr lang="en-US"/>
          </a:p>
        </p:txBody>
      </p:sp>
      <p:sp>
        <p:nvSpPr>
          <p:cNvPr id="5" name="Footer Placeholder 4">
            <a:extLst>
              <a:ext uri="{FF2B5EF4-FFF2-40B4-BE49-F238E27FC236}">
                <a16:creationId xmlns:a16="http://schemas.microsoft.com/office/drawing/2014/main" id="{095B1592-EF23-9050-432C-1504C85298B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43007056</a:t>
            </a:r>
          </a:p>
        </p:txBody>
      </p:sp>
      <p:sp>
        <p:nvSpPr>
          <p:cNvPr id="6" name="Slide Number Placeholder 5">
            <a:extLst>
              <a:ext uri="{FF2B5EF4-FFF2-40B4-BE49-F238E27FC236}">
                <a16:creationId xmlns:a16="http://schemas.microsoft.com/office/drawing/2014/main" id="{5F87AF99-3520-5BAD-EA8D-70C8D415A5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6DD725-D5D4-421D-9E39-D1CF0011ED16}" type="slidenum">
              <a:rPr lang="en-US" smtClean="0"/>
              <a:t>‹#›</a:t>
            </a:fld>
            <a:endParaRPr lang="en-US"/>
          </a:p>
        </p:txBody>
      </p:sp>
    </p:spTree>
    <p:extLst>
      <p:ext uri="{BB962C8B-B14F-4D97-AF65-F5344CB8AC3E}">
        <p14:creationId xmlns:p14="http://schemas.microsoft.com/office/powerpoint/2010/main" val="23339546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slideLayout" Target="../slideLayouts/slideLayout1.xml"/><Relationship Id="rId1" Type="http://schemas.openxmlformats.org/officeDocument/2006/relationships/tags" Target="../tags/tag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hyperlink" Target=":%20%20https:/www.jogcr.com/article_709876.html" TargetMode="External"/><Relationship Id="rId7" Type="http://schemas.openxmlformats.org/officeDocument/2006/relationships/image" Target="../media/image7.svg"/><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7.svg"/><Relationship Id="rId4" Type="http://schemas.openxmlformats.org/officeDocument/2006/relationships/image" Target="../media/image6.svg"/></Relationships>
</file>

<file path=ppt/slides/_rels/slide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7.svg"/><Relationship Id="rId4" Type="http://schemas.openxmlformats.org/officeDocument/2006/relationships/image" Target="../media/image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6723464-98F7-7455-5809-A097350601E2}"/>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25B0595-E112-DB8B-2350-35E5602B42CF}"/>
              </a:ext>
            </a:extLst>
          </p:cNvPr>
          <p:cNvSpPr>
            <a:spLocks noGrp="1"/>
          </p:cNvSpPr>
          <p:nvPr>
            <p:ph type="ctrTitle"/>
          </p:nvPr>
        </p:nvSpPr>
        <p:spPr/>
        <p:txBody>
          <a:bodyPr/>
          <a:lstStyle/>
          <a:p>
            <a:r>
              <a:rPr lang="en-US" i="1" dirty="0">
                <a:latin typeface="Eras Demi ITC" panose="020B0805030504020804" pitchFamily="34" charset="0"/>
              </a:rPr>
              <a:t>PGRC Research Reports</a:t>
            </a:r>
          </a:p>
        </p:txBody>
      </p:sp>
      <p:sp>
        <p:nvSpPr>
          <p:cNvPr id="3" name="Subtitle 2">
            <a:extLst>
              <a:ext uri="{FF2B5EF4-FFF2-40B4-BE49-F238E27FC236}">
                <a16:creationId xmlns:a16="http://schemas.microsoft.com/office/drawing/2014/main" id="{1B7ACC28-A70F-536F-C97F-564B63FCF404}"/>
              </a:ext>
            </a:extLst>
          </p:cNvPr>
          <p:cNvSpPr>
            <a:spLocks noGrp="1"/>
          </p:cNvSpPr>
          <p:nvPr>
            <p:ph type="subTitle" idx="1"/>
          </p:nvPr>
        </p:nvSpPr>
        <p:spPr/>
        <p:txBody>
          <a:bodyPr/>
          <a:lstStyle/>
          <a:p>
            <a:r>
              <a:rPr lang="fa-IR" i="1" dirty="0"/>
              <a:t>2026</a:t>
            </a:r>
            <a:endParaRPr lang="en-US" i="1" dirty="0"/>
          </a:p>
        </p:txBody>
      </p:sp>
      <p:pic>
        <p:nvPicPr>
          <p:cNvPr id="7" name="Picture 6">
            <a:extLst>
              <a:ext uri="{FF2B5EF4-FFF2-40B4-BE49-F238E27FC236}">
                <a16:creationId xmlns:a16="http://schemas.microsoft.com/office/drawing/2014/main" id="{64ACCC4C-4B84-E713-1A42-65B23E604E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3047" y="-324772"/>
            <a:ext cx="1964823" cy="2314831"/>
          </a:xfrm>
          <a:prstGeom prst="rect">
            <a:avLst/>
          </a:prstGeom>
        </p:spPr>
      </p:pic>
    </p:spTree>
    <p:custDataLst>
      <p:tags r:id="rId1"/>
    </p:custDataLst>
    <p:extLst>
      <p:ext uri="{BB962C8B-B14F-4D97-AF65-F5344CB8AC3E}">
        <p14:creationId xmlns:p14="http://schemas.microsoft.com/office/powerpoint/2010/main" val="3436731999"/>
      </p:ext>
    </p:extLst>
  </p:cSld>
  <p:clrMapOvr>
    <a:masterClrMapping/>
  </p:clrMapOvr>
  <mc:AlternateContent xmlns:mc="http://schemas.openxmlformats.org/markup-compatibility/2006" xmlns:p14="http://schemas.microsoft.com/office/powerpoint/2010/main">
    <mc:Choice Requires="p14">
      <p:transition spd="slow" p14:dur="2000" advTm="31724"/>
    </mc:Choice>
    <mc:Fallback xmlns="">
      <p:transition spd="slow" advTm="3172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1"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p:bldLst>
  </p:timing>
  <p:extLst>
    <p:ext uri="{E180D4A7-C9FB-4DFB-919C-405C955672EB}">
      <p14:showEvtLst xmlns:p14="http://schemas.microsoft.com/office/powerpoint/2010/main">
        <p14:playEvt time="31337" objId="8"/>
        <p14:stopEvt time="31692" objId="8"/>
      </p14:showEvtLst>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16D2E7-71CB-0BFA-5547-8B74D24DF48E}"/>
            </a:ext>
          </a:extLst>
        </p:cNvPr>
        <p:cNvGrpSpPr/>
        <p:nvPr/>
      </p:nvGrpSpPr>
      <p:grpSpPr>
        <a:xfrm>
          <a:off x="0" y="0"/>
          <a:ext cx="0" cy="0"/>
          <a:chOff x="0" y="0"/>
          <a:chExt cx="0" cy="0"/>
        </a:xfrm>
      </p:grpSpPr>
      <p:pic>
        <p:nvPicPr>
          <p:cNvPr id="44" name="Graphic 43" descr="Fingerprint with solid fill">
            <a:hlinkClick r:id="rId3" action="ppaction://hlinkfile"/>
            <a:extLst>
              <a:ext uri="{FF2B5EF4-FFF2-40B4-BE49-F238E27FC236}">
                <a16:creationId xmlns:a16="http://schemas.microsoft.com/office/drawing/2014/main" id="{455FBA5D-55AB-BB3E-16D1-85D369716D5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458" y="5033"/>
            <a:ext cx="752168" cy="752168"/>
          </a:xfrm>
          <a:prstGeom prst="rect">
            <a:avLst/>
          </a:prstGeom>
        </p:spPr>
      </p:pic>
      <p:sp>
        <p:nvSpPr>
          <p:cNvPr id="45" name="TextBox 44">
            <a:extLst>
              <a:ext uri="{FF2B5EF4-FFF2-40B4-BE49-F238E27FC236}">
                <a16:creationId xmlns:a16="http://schemas.microsoft.com/office/drawing/2014/main" id="{B5AEC8BE-AEC2-7ABB-0AD8-1F8A00E2DBD8}"/>
              </a:ext>
            </a:extLst>
          </p:cNvPr>
          <p:cNvSpPr txBox="1"/>
          <p:nvPr/>
        </p:nvSpPr>
        <p:spPr>
          <a:xfrm>
            <a:off x="594851" y="196451"/>
            <a:ext cx="4729317" cy="369332"/>
          </a:xfrm>
          <a:prstGeom prst="rect">
            <a:avLst/>
          </a:prstGeom>
          <a:noFill/>
        </p:spPr>
        <p:txBody>
          <a:bodyPr wrap="square" rtlCol="0">
            <a:spAutoFit/>
          </a:bodyPr>
          <a:lstStyle/>
          <a:p>
            <a:r>
              <a:rPr lang="en-US" b="1" dirty="0">
                <a:latin typeface="Consolas" panose="020B0609020204030204" pitchFamily="49" charset="0"/>
                <a:ea typeface="Yu Gothic Medium" panose="020B0500000000000000" pitchFamily="34" charset="-128"/>
                <a:cs typeface="B Nazanin"/>
              </a:rPr>
              <a:t> </a:t>
            </a:r>
            <a:r>
              <a:rPr lang="en-US" dirty="0"/>
              <a:t>IR.SBMU.RETECH.REC.1404.654</a:t>
            </a:r>
            <a:endParaRPr lang="en-US" b="1" dirty="0">
              <a:latin typeface="Consolas" panose="020B0609020204030204" pitchFamily="49" charset="0"/>
              <a:ea typeface="Yu Gothic Medium" panose="020B0500000000000000" pitchFamily="34" charset="-128"/>
            </a:endParaRPr>
          </a:p>
        </p:txBody>
      </p:sp>
      <p:pic>
        <p:nvPicPr>
          <p:cNvPr id="47" name="Graphic 46" descr="Customer review with solid fill">
            <a:extLst>
              <a:ext uri="{FF2B5EF4-FFF2-40B4-BE49-F238E27FC236}">
                <a16:creationId xmlns:a16="http://schemas.microsoft.com/office/drawing/2014/main" id="{D201F1E1-7B6C-21C7-C6BF-F37E8FF3012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175886" y="1962326"/>
            <a:ext cx="914400" cy="914400"/>
          </a:xfrm>
          <a:prstGeom prst="rect">
            <a:avLst/>
          </a:prstGeom>
        </p:spPr>
      </p:pic>
      <p:sp>
        <p:nvSpPr>
          <p:cNvPr id="48" name="TextBox 47">
            <a:extLst>
              <a:ext uri="{FF2B5EF4-FFF2-40B4-BE49-F238E27FC236}">
                <a16:creationId xmlns:a16="http://schemas.microsoft.com/office/drawing/2014/main" id="{B3BE2D4E-2489-3C89-AECB-E08EACDE63E7}"/>
              </a:ext>
            </a:extLst>
          </p:cNvPr>
          <p:cNvSpPr txBox="1"/>
          <p:nvPr/>
        </p:nvSpPr>
        <p:spPr>
          <a:xfrm>
            <a:off x="323731" y="814951"/>
            <a:ext cx="5692383" cy="1027461"/>
          </a:xfrm>
          <a:prstGeom prst="rect">
            <a:avLst/>
          </a:prstGeom>
          <a:noFill/>
        </p:spPr>
        <p:txBody>
          <a:bodyPr wrap="square" rtlCol="0">
            <a:spAutoFit/>
          </a:bodyPr>
          <a:lstStyle/>
          <a:p>
            <a:pPr algn="just" rtl="1">
              <a:lnSpc>
                <a:spcPct val="115000"/>
              </a:lnSpc>
              <a:spcAft>
                <a:spcPts val="1000"/>
              </a:spcAft>
            </a:pPr>
            <a:r>
              <a:rPr lang="fa-IR" dirty="0">
                <a:cs typeface="Badr" panose="00000400000000000000" pitchFamily="2" charset="-78"/>
              </a:rPr>
              <a:t>عنوان طرح: </a:t>
            </a:r>
            <a:r>
              <a:rPr lang="en-US" b="1" dirty="0"/>
              <a:t>ارزیابی </a:t>
            </a:r>
            <a:r>
              <a:rPr lang="en-US" b="1" dirty="0" err="1"/>
              <a:t>ارزش</a:t>
            </a:r>
            <a:r>
              <a:rPr lang="en-US" b="1" dirty="0"/>
              <a:t> </a:t>
            </a:r>
            <a:r>
              <a:rPr lang="en-US" b="1" dirty="0" err="1"/>
              <a:t>پیش‌بینی‌کننده</a:t>
            </a:r>
            <a:r>
              <a:rPr lang="en-US" b="1" dirty="0"/>
              <a:t> </a:t>
            </a:r>
            <a:r>
              <a:rPr lang="en-US" b="1" dirty="0" err="1"/>
              <a:t>امتیاز</a:t>
            </a:r>
            <a:r>
              <a:rPr lang="en-US" b="1" dirty="0"/>
              <a:t> </a:t>
            </a:r>
            <a:r>
              <a:rPr lang="en-US" b="1" dirty="0" err="1"/>
              <a:t>مبتنی</a:t>
            </a:r>
            <a:r>
              <a:rPr lang="en-US" b="1" dirty="0"/>
              <a:t> </a:t>
            </a:r>
            <a:r>
              <a:rPr lang="en-US" b="1" dirty="0" err="1"/>
              <a:t>بر</a:t>
            </a:r>
            <a:r>
              <a:rPr lang="en-US" b="1" dirty="0"/>
              <a:t> علامت،CA125 و HE4 </a:t>
            </a:r>
            <a:r>
              <a:rPr lang="en-US" b="1" dirty="0" err="1"/>
              <a:t>در</a:t>
            </a:r>
            <a:r>
              <a:rPr lang="en-US" b="1" dirty="0"/>
              <a:t> </a:t>
            </a:r>
            <a:r>
              <a:rPr lang="en-US" b="1" dirty="0" err="1"/>
              <a:t>تشخیص</a:t>
            </a:r>
            <a:r>
              <a:rPr lang="en-US" b="1" dirty="0"/>
              <a:t> </a:t>
            </a:r>
            <a:r>
              <a:rPr lang="en-US" b="1" dirty="0" err="1"/>
              <a:t>سرطان</a:t>
            </a:r>
            <a:r>
              <a:rPr lang="en-US" b="1" dirty="0"/>
              <a:t> </a:t>
            </a:r>
            <a:r>
              <a:rPr lang="en-US" b="1" dirty="0" err="1"/>
              <a:t>تخمدان</a:t>
            </a:r>
            <a:r>
              <a:rPr lang="en-US" b="1" dirty="0"/>
              <a:t> </a:t>
            </a:r>
            <a:r>
              <a:rPr lang="en-US" b="1" dirty="0" err="1"/>
              <a:t>در</a:t>
            </a:r>
            <a:r>
              <a:rPr lang="en-US" b="1" dirty="0"/>
              <a:t> </a:t>
            </a:r>
            <a:r>
              <a:rPr lang="en-US" b="1" dirty="0" err="1"/>
              <a:t>زنان</a:t>
            </a:r>
            <a:r>
              <a:rPr lang="en-US" b="1" dirty="0"/>
              <a:t> </a:t>
            </a:r>
            <a:r>
              <a:rPr lang="en-US" b="1" dirty="0" err="1"/>
              <a:t>ایرانی</a:t>
            </a:r>
            <a:r>
              <a:rPr lang="en-US" b="1" dirty="0"/>
              <a:t> </a:t>
            </a:r>
            <a:r>
              <a:rPr lang="en-US" b="1" dirty="0" err="1"/>
              <a:t>دارای</a:t>
            </a:r>
            <a:r>
              <a:rPr lang="en-US" b="1" dirty="0"/>
              <a:t> </a:t>
            </a:r>
            <a:r>
              <a:rPr lang="en-US" b="1" dirty="0" err="1"/>
              <a:t>توده</a:t>
            </a:r>
            <a:r>
              <a:rPr lang="en-US" b="1" dirty="0"/>
              <a:t> </a:t>
            </a:r>
            <a:r>
              <a:rPr lang="en-US" b="1" dirty="0" err="1"/>
              <a:t>آدنکسال</a:t>
            </a:r>
            <a:endParaRPr lang="en-US" sz="1400" b="1" dirty="0">
              <a:effectLst/>
              <a:latin typeface="Calibri" panose="020F0502020204030204" pitchFamily="34" charset="0"/>
              <a:ea typeface="Calibri" panose="020F0502020204030204" pitchFamily="34" charset="0"/>
              <a:cs typeface="Badr" panose="00000400000000000000" pitchFamily="2" charset="-78"/>
            </a:endParaRPr>
          </a:p>
        </p:txBody>
      </p:sp>
      <p:pic>
        <p:nvPicPr>
          <p:cNvPr id="50" name="Graphic 49" descr="Network with solid fill">
            <a:extLst>
              <a:ext uri="{FF2B5EF4-FFF2-40B4-BE49-F238E27FC236}">
                <a16:creationId xmlns:a16="http://schemas.microsoft.com/office/drawing/2014/main" id="{C88676E0-A734-EF70-79CA-E5A0E0EAADA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130972" y="775966"/>
            <a:ext cx="801329" cy="801329"/>
          </a:xfrm>
          <a:prstGeom prst="rect">
            <a:avLst/>
          </a:prstGeom>
        </p:spPr>
      </p:pic>
      <p:sp>
        <p:nvSpPr>
          <p:cNvPr id="57" name="TextBox 56">
            <a:extLst>
              <a:ext uri="{FF2B5EF4-FFF2-40B4-BE49-F238E27FC236}">
                <a16:creationId xmlns:a16="http://schemas.microsoft.com/office/drawing/2014/main" id="{F421690E-4E29-4EED-6078-C1ED8C1952B3}"/>
              </a:ext>
            </a:extLst>
          </p:cNvPr>
          <p:cNvSpPr txBox="1"/>
          <p:nvPr/>
        </p:nvSpPr>
        <p:spPr>
          <a:xfrm>
            <a:off x="269161" y="2152081"/>
            <a:ext cx="5801522" cy="708912"/>
          </a:xfrm>
          <a:prstGeom prst="rect">
            <a:avLst/>
          </a:prstGeom>
          <a:noFill/>
        </p:spPr>
        <p:txBody>
          <a:bodyPr wrap="square" rtlCol="0">
            <a:spAutoFit/>
          </a:bodyPr>
          <a:lstStyle/>
          <a:p>
            <a:pPr algn="just" rtl="1">
              <a:lnSpc>
                <a:spcPct val="115000"/>
              </a:lnSpc>
              <a:spcAft>
                <a:spcPts val="1000"/>
              </a:spcAft>
            </a:pPr>
            <a:r>
              <a:rPr lang="fa-IR" b="1" dirty="0">
                <a:ea typeface="Calibri" panose="020F0502020204030204" pitchFamily="34" charset="0"/>
                <a:cs typeface="Badr" panose="00000400000000000000" pitchFamily="2" charset="-78"/>
              </a:rPr>
              <a:t>دکتر مهشید واصف، دکتر مهسا سادات میری، دکتر مریم سادات حسینی، دکتر فرح فرزانه،دکترمریم طلایه، دکتر ملیحه عرب.</a:t>
            </a:r>
            <a:endParaRPr lang="en-US" b="1" dirty="0">
              <a:effectLst/>
              <a:ea typeface="Calibri" panose="020F0502020204030204" pitchFamily="34" charset="0"/>
              <a:cs typeface="Badr" panose="00000400000000000000" pitchFamily="2" charset="-78"/>
            </a:endParaRPr>
          </a:p>
        </p:txBody>
      </p:sp>
      <p:pic>
        <p:nvPicPr>
          <p:cNvPr id="59" name="Graphic 58" descr="Newspaper with solid fill">
            <a:extLst>
              <a:ext uri="{FF2B5EF4-FFF2-40B4-BE49-F238E27FC236}">
                <a16:creationId xmlns:a16="http://schemas.microsoft.com/office/drawing/2014/main" id="{1AF4F0BC-E5F3-AB43-368F-92E4C805BBA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150569" y="4033290"/>
            <a:ext cx="914400" cy="914400"/>
          </a:xfrm>
          <a:prstGeom prst="rect">
            <a:avLst/>
          </a:prstGeom>
        </p:spPr>
      </p:pic>
      <p:sp>
        <p:nvSpPr>
          <p:cNvPr id="60" name="TextBox 59">
            <a:extLst>
              <a:ext uri="{FF2B5EF4-FFF2-40B4-BE49-F238E27FC236}">
                <a16:creationId xmlns:a16="http://schemas.microsoft.com/office/drawing/2014/main" id="{549A1EF5-F6AA-B981-4540-BC4DB7FC2165}"/>
              </a:ext>
            </a:extLst>
          </p:cNvPr>
          <p:cNvSpPr txBox="1"/>
          <p:nvPr/>
        </p:nvSpPr>
        <p:spPr>
          <a:xfrm>
            <a:off x="570342" y="3025800"/>
            <a:ext cx="5961294" cy="4678204"/>
          </a:xfrm>
          <a:prstGeom prst="rect">
            <a:avLst/>
          </a:prstGeom>
          <a:noFill/>
        </p:spPr>
        <p:txBody>
          <a:bodyPr wrap="square" rtlCol="0">
            <a:spAutoFit/>
          </a:bodyPr>
          <a:lstStyle/>
          <a:p>
            <a:pPr algn="just" rtl="1"/>
            <a:r>
              <a:rPr lang="ar-SA" sz="2800" dirty="0"/>
              <a:t>در این مطالعه مشخص شد که مجموعه ای از علایم بالینی بیماران مانند درد شکم و نفخ و کاهش اشتها و اتساع شکم میتواند در تشخیص سرطان تخمدن بسیار کمک کننده باشد. این سیستم امتیازدهی حتی از آزمایش های خونی </a:t>
            </a:r>
            <a:r>
              <a:rPr lang="en-US" sz="2800" dirty="0"/>
              <a:t>CA125 </a:t>
            </a:r>
            <a:r>
              <a:rPr lang="fa-IR" sz="2800" dirty="0"/>
              <a:t>و </a:t>
            </a:r>
            <a:r>
              <a:rPr lang="en-US" sz="2800" dirty="0"/>
              <a:t> HE4</a:t>
            </a:r>
            <a:r>
              <a:rPr lang="fa-IR" sz="2800" dirty="0"/>
              <a:t> به تنهایی عملکرد بهتری داشت.ترکیب علایم با مارکرهای ازمایشگاهی بهترین دقت تشخیصی را ایجاد کرد و میتواند به شناسایی سریع تر بیماران پرخطر کمک کند.</a:t>
            </a:r>
            <a:endParaRPr lang="en-US" sz="2800" dirty="0"/>
          </a:p>
          <a:p>
            <a:pPr algn="just" rtl="1"/>
            <a:r>
              <a:rPr lang="en-US" sz="2800" dirty="0"/>
              <a:t> </a:t>
            </a:r>
            <a:r>
              <a:rPr lang="ar-SA" sz="2400" b="1" dirty="0"/>
              <a:t> </a:t>
            </a:r>
            <a:endParaRPr lang="en-US" sz="2400" dirty="0"/>
          </a:p>
          <a:p>
            <a:pPr rtl="1"/>
            <a:r>
              <a:rPr lang="ar-SA" b="1" dirty="0"/>
              <a:t> </a:t>
            </a:r>
            <a:endParaRPr lang="en-US" dirty="0"/>
          </a:p>
        </p:txBody>
      </p:sp>
      <p:pic>
        <p:nvPicPr>
          <p:cNvPr id="6" name="Picture 5">
            <a:extLst>
              <a:ext uri="{FF2B5EF4-FFF2-40B4-BE49-F238E27FC236}">
                <a16:creationId xmlns:a16="http://schemas.microsoft.com/office/drawing/2014/main" id="{01B910DA-5764-2D51-A0E9-AB793357F64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99578" y="196451"/>
            <a:ext cx="8557528" cy="6411220"/>
          </a:xfrm>
          <a:prstGeom prst="rect">
            <a:avLst/>
          </a:prstGeom>
        </p:spPr>
      </p:pic>
    </p:spTree>
    <p:custDataLst>
      <p:tags r:id="rId1"/>
    </p:custDataLst>
    <p:extLst>
      <p:ext uri="{BB962C8B-B14F-4D97-AF65-F5344CB8AC3E}">
        <p14:creationId xmlns:p14="http://schemas.microsoft.com/office/powerpoint/2010/main" val="3531618945"/>
      </p:ext>
    </p:extLst>
  </p:cSld>
  <p:clrMapOvr>
    <a:masterClrMapping/>
  </p:clrMapOvr>
  <mc:AlternateContent xmlns:mc="http://schemas.openxmlformats.org/markup-compatibility/2006" xmlns:p14="http://schemas.microsoft.com/office/powerpoint/2010/main">
    <mc:Choice Requires="p14">
      <p:transition spd="slow" p14:dur="2000" advTm="66758"/>
    </mc:Choice>
    <mc:Fallback xmlns="">
      <p:transition spd="slow" advTm="6675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1000"/>
                                        <p:tgtEl>
                                          <p:spTgt spid="45"/>
                                        </p:tgtEl>
                                      </p:cBhvr>
                                    </p:animEffect>
                                    <p:anim calcmode="lin" valueType="num">
                                      <p:cBhvr>
                                        <p:cTn id="8" dur="1000" fill="hold"/>
                                        <p:tgtEl>
                                          <p:spTgt spid="45"/>
                                        </p:tgtEl>
                                        <p:attrNameLst>
                                          <p:attrName>ppt_x</p:attrName>
                                        </p:attrNameLst>
                                      </p:cBhvr>
                                      <p:tavLst>
                                        <p:tav tm="0">
                                          <p:val>
                                            <p:strVal val="#ppt_x"/>
                                          </p:val>
                                        </p:tav>
                                        <p:tav tm="100000">
                                          <p:val>
                                            <p:strVal val="#ppt_x"/>
                                          </p:val>
                                        </p:tav>
                                      </p:tavLst>
                                    </p:anim>
                                    <p:anim calcmode="lin" valueType="num">
                                      <p:cBhvr>
                                        <p:cTn id="9"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48"/>
                                        </p:tgtEl>
                                        <p:attrNameLst>
                                          <p:attrName>style.visibility</p:attrName>
                                        </p:attrNameLst>
                                      </p:cBhvr>
                                      <p:to>
                                        <p:strVal val="visible"/>
                                      </p:to>
                                    </p:set>
                                    <p:animEffect transition="in" filter="wipe(down)">
                                      <p:cBhvr>
                                        <p:cTn id="14" dur="500"/>
                                        <p:tgtEl>
                                          <p:spTgt spid="48"/>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57"/>
                                        </p:tgtEl>
                                        <p:attrNameLst>
                                          <p:attrName>style.visibility</p:attrName>
                                        </p:attrNameLst>
                                      </p:cBhvr>
                                      <p:to>
                                        <p:strVal val="visible"/>
                                      </p:to>
                                    </p:set>
                                    <p:animEffect transition="in" filter="circle(in)">
                                      <p:cBhvr>
                                        <p:cTn id="19" dur="2000"/>
                                        <p:tgtEl>
                                          <p:spTgt spid="57"/>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60"/>
                                        </p:tgtEl>
                                        <p:attrNameLst>
                                          <p:attrName>style.visibility</p:attrName>
                                        </p:attrNameLst>
                                      </p:cBhvr>
                                      <p:to>
                                        <p:strVal val="visible"/>
                                      </p:to>
                                    </p:set>
                                    <p:animEffect transition="in" filter="randombar(horizontal)">
                                      <p:cBhvr>
                                        <p:cTn id="24"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8" grpId="0"/>
      <p:bldP spid="57" grpId="0"/>
      <p:bldP spid="6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733C6-8FF7-2C37-1B9C-D787CA423D64}"/>
            </a:ext>
          </a:extLst>
        </p:cNvPr>
        <p:cNvGrpSpPr/>
        <p:nvPr/>
      </p:nvGrpSpPr>
      <p:grpSpPr>
        <a:xfrm>
          <a:off x="0" y="0"/>
          <a:ext cx="0" cy="0"/>
          <a:chOff x="0" y="0"/>
          <a:chExt cx="0" cy="0"/>
        </a:xfrm>
      </p:grpSpPr>
      <p:pic>
        <p:nvPicPr>
          <p:cNvPr id="44" name="Graphic 43" descr="Fingerprint with solid fill">
            <a:extLst>
              <a:ext uri="{FF2B5EF4-FFF2-40B4-BE49-F238E27FC236}">
                <a16:creationId xmlns:a16="http://schemas.microsoft.com/office/drawing/2014/main" id="{F630E821-5DEC-8BEB-A6ED-403E2181C15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458" y="5033"/>
            <a:ext cx="752168" cy="752168"/>
          </a:xfrm>
          <a:prstGeom prst="rect">
            <a:avLst/>
          </a:prstGeom>
        </p:spPr>
      </p:pic>
      <p:pic>
        <p:nvPicPr>
          <p:cNvPr id="47" name="Graphic 46" descr="Customer review with solid fill">
            <a:extLst>
              <a:ext uri="{FF2B5EF4-FFF2-40B4-BE49-F238E27FC236}">
                <a16:creationId xmlns:a16="http://schemas.microsoft.com/office/drawing/2014/main" id="{2E2E61BD-DBD4-F6EE-1357-B71EF990656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769767" y="1785801"/>
            <a:ext cx="914400" cy="914400"/>
          </a:xfrm>
          <a:prstGeom prst="rect">
            <a:avLst/>
          </a:prstGeom>
        </p:spPr>
      </p:pic>
      <p:pic>
        <p:nvPicPr>
          <p:cNvPr id="50" name="Graphic 49" descr="Network with solid fill">
            <a:extLst>
              <a:ext uri="{FF2B5EF4-FFF2-40B4-BE49-F238E27FC236}">
                <a16:creationId xmlns:a16="http://schemas.microsoft.com/office/drawing/2014/main" id="{7C7E3649-A407-8B7D-C8CD-B4E7F04EC38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769766" y="606978"/>
            <a:ext cx="801329" cy="801329"/>
          </a:xfrm>
          <a:prstGeom prst="rect">
            <a:avLst/>
          </a:prstGeom>
        </p:spPr>
      </p:pic>
      <p:sp>
        <p:nvSpPr>
          <p:cNvPr id="57" name="TextBox 56">
            <a:extLst>
              <a:ext uri="{FF2B5EF4-FFF2-40B4-BE49-F238E27FC236}">
                <a16:creationId xmlns:a16="http://schemas.microsoft.com/office/drawing/2014/main" id="{94134420-0564-9AA5-19D8-209DF87E69B5}"/>
              </a:ext>
            </a:extLst>
          </p:cNvPr>
          <p:cNvSpPr txBox="1"/>
          <p:nvPr/>
        </p:nvSpPr>
        <p:spPr>
          <a:xfrm>
            <a:off x="-82369" y="2049496"/>
            <a:ext cx="6852135" cy="390363"/>
          </a:xfrm>
          <a:prstGeom prst="rect">
            <a:avLst/>
          </a:prstGeom>
          <a:noFill/>
        </p:spPr>
        <p:txBody>
          <a:bodyPr wrap="square" rtlCol="0">
            <a:spAutoFit/>
          </a:bodyPr>
          <a:lstStyle/>
          <a:p>
            <a:pPr algn="just" rtl="1">
              <a:lnSpc>
                <a:spcPct val="115000"/>
              </a:lnSpc>
              <a:spcAft>
                <a:spcPts val="1000"/>
              </a:spcAft>
            </a:pPr>
            <a:r>
              <a:rPr lang="fa-IR" b="1" dirty="0">
                <a:ea typeface="Calibri" panose="020F0502020204030204" pitchFamily="34" charset="0"/>
                <a:cs typeface="Badr" panose="00000400000000000000" pitchFamily="2" charset="-78"/>
              </a:rPr>
              <a:t>دکتر فرح فرزانه، دکتر فاطمه دستیار، دکتر مرسم سادات حسینی، دکتر مرضیه محمدی.</a:t>
            </a:r>
            <a:endParaRPr lang="en-US" b="1" dirty="0">
              <a:effectLst/>
              <a:ea typeface="Calibri" panose="020F0502020204030204" pitchFamily="34" charset="0"/>
              <a:cs typeface="Badr" panose="00000400000000000000" pitchFamily="2" charset="-78"/>
            </a:endParaRPr>
          </a:p>
        </p:txBody>
      </p:sp>
      <p:pic>
        <p:nvPicPr>
          <p:cNvPr id="59" name="Graphic 58" descr="Newspaper with solid fill">
            <a:extLst>
              <a:ext uri="{FF2B5EF4-FFF2-40B4-BE49-F238E27FC236}">
                <a16:creationId xmlns:a16="http://schemas.microsoft.com/office/drawing/2014/main" id="{B5DCF56B-09EA-9C02-918B-C0D9FBDD9C6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825912" y="4110415"/>
            <a:ext cx="914400" cy="914400"/>
          </a:xfrm>
          <a:prstGeom prst="rect">
            <a:avLst/>
          </a:prstGeom>
        </p:spPr>
      </p:pic>
      <p:sp>
        <p:nvSpPr>
          <p:cNvPr id="4" name="TextBox 3">
            <a:extLst>
              <a:ext uri="{FF2B5EF4-FFF2-40B4-BE49-F238E27FC236}">
                <a16:creationId xmlns:a16="http://schemas.microsoft.com/office/drawing/2014/main" id="{E2F0A0B4-5641-47A5-D9FA-0DCAC3945320}"/>
              </a:ext>
            </a:extLst>
          </p:cNvPr>
          <p:cNvSpPr txBox="1"/>
          <p:nvPr/>
        </p:nvSpPr>
        <p:spPr>
          <a:xfrm>
            <a:off x="14465" y="611991"/>
            <a:ext cx="6136104" cy="1027461"/>
          </a:xfrm>
          <a:prstGeom prst="rect">
            <a:avLst/>
          </a:prstGeom>
          <a:noFill/>
        </p:spPr>
        <p:txBody>
          <a:bodyPr wrap="square">
            <a:spAutoFit/>
          </a:bodyPr>
          <a:lstStyle/>
          <a:p>
            <a:pPr algn="just" rtl="1">
              <a:lnSpc>
                <a:spcPct val="115000"/>
              </a:lnSpc>
              <a:spcAft>
                <a:spcPts val="1000"/>
              </a:spcAft>
            </a:pPr>
            <a:r>
              <a:rPr lang="fa-IR" b="1" dirty="0">
                <a:cs typeface="Badr" panose="00000400000000000000" pitchFamily="2" charset="-78"/>
              </a:rPr>
              <a:t>عنوان طرح: </a:t>
            </a:r>
            <a:r>
              <a:rPr lang="en-US" b="1" dirty="0" err="1"/>
              <a:t>بررسی</a:t>
            </a:r>
            <a:r>
              <a:rPr lang="en-US" b="1" dirty="0"/>
              <a:t> </a:t>
            </a:r>
            <a:r>
              <a:rPr lang="en-US" b="1" dirty="0" err="1"/>
              <a:t>شیوع</a:t>
            </a:r>
            <a:r>
              <a:rPr lang="en-US" b="1" dirty="0"/>
              <a:t> و </a:t>
            </a:r>
            <a:r>
              <a:rPr lang="en-US" b="1" dirty="0" err="1"/>
              <a:t>عوامل</a:t>
            </a:r>
            <a:r>
              <a:rPr lang="en-US" b="1" dirty="0"/>
              <a:t> </a:t>
            </a:r>
            <a:r>
              <a:rPr lang="en-US" b="1" dirty="0" err="1"/>
              <a:t>خطر</a:t>
            </a:r>
            <a:r>
              <a:rPr lang="en-US" b="1" dirty="0"/>
              <a:t> </a:t>
            </a:r>
            <a:r>
              <a:rPr lang="en-US" b="1" dirty="0" err="1"/>
              <a:t>نئوپلازی</a:t>
            </a:r>
            <a:r>
              <a:rPr lang="en-US" b="1" dirty="0"/>
              <a:t> </a:t>
            </a:r>
            <a:r>
              <a:rPr lang="en-US" b="1" dirty="0" err="1"/>
              <a:t>داخل‌اپیتلیالی</a:t>
            </a:r>
            <a:r>
              <a:rPr lang="en-US" b="1" dirty="0"/>
              <a:t> </a:t>
            </a:r>
            <a:r>
              <a:rPr lang="en-US" b="1" dirty="0" err="1"/>
              <a:t>دهانه</a:t>
            </a:r>
            <a:r>
              <a:rPr lang="en-US" b="1" dirty="0"/>
              <a:t> </a:t>
            </a:r>
            <a:r>
              <a:rPr lang="en-US" b="1" dirty="0" err="1"/>
              <a:t>رحم</a:t>
            </a:r>
            <a:r>
              <a:rPr lang="en-US" b="1" dirty="0"/>
              <a:t> </a:t>
            </a:r>
            <a:r>
              <a:rPr lang="en-US" b="1" dirty="0" err="1"/>
              <a:t>با</a:t>
            </a:r>
            <a:r>
              <a:rPr lang="en-US" b="1" dirty="0"/>
              <a:t> </a:t>
            </a:r>
            <a:r>
              <a:rPr lang="en-US" b="1" dirty="0" err="1"/>
              <a:t>درجه</a:t>
            </a:r>
            <a:r>
              <a:rPr lang="en-US" b="1" dirty="0"/>
              <a:t> </a:t>
            </a:r>
            <a:r>
              <a:rPr lang="en-US" b="1" dirty="0" err="1"/>
              <a:t>بالا</a:t>
            </a:r>
            <a:r>
              <a:rPr lang="en-US" b="1" dirty="0"/>
              <a:t> (CIN) و </a:t>
            </a:r>
            <a:r>
              <a:rPr lang="en-US" b="1" dirty="0" err="1"/>
              <a:t>سرطان</a:t>
            </a:r>
            <a:r>
              <a:rPr lang="en-US" b="1" dirty="0"/>
              <a:t> </a:t>
            </a:r>
            <a:r>
              <a:rPr lang="en-US" b="1" dirty="0" err="1"/>
              <a:t>دهانه</a:t>
            </a:r>
            <a:r>
              <a:rPr lang="en-US" b="1" dirty="0"/>
              <a:t> </a:t>
            </a:r>
            <a:r>
              <a:rPr lang="en-US" b="1" dirty="0" err="1"/>
              <a:t>رحم</a:t>
            </a:r>
            <a:r>
              <a:rPr lang="en-US" b="1" dirty="0"/>
              <a:t> </a:t>
            </a:r>
            <a:r>
              <a:rPr lang="en-US" b="1" dirty="0" err="1"/>
              <a:t>در</a:t>
            </a:r>
            <a:r>
              <a:rPr lang="en-US" b="1" dirty="0"/>
              <a:t> </a:t>
            </a:r>
            <a:r>
              <a:rPr lang="en-US" b="1" dirty="0" err="1"/>
              <a:t>میان</a:t>
            </a:r>
            <a:r>
              <a:rPr lang="en-US" b="1" dirty="0"/>
              <a:t> </a:t>
            </a:r>
            <a:r>
              <a:rPr lang="en-US" b="1" dirty="0" err="1"/>
              <a:t>بیماران</a:t>
            </a:r>
            <a:r>
              <a:rPr lang="en-US" b="1" dirty="0"/>
              <a:t> </a:t>
            </a:r>
            <a:r>
              <a:rPr lang="en-US" b="1" dirty="0" err="1"/>
              <a:t>بیمارستان</a:t>
            </a:r>
            <a:r>
              <a:rPr lang="en-US" b="1" dirty="0"/>
              <a:t> </a:t>
            </a:r>
            <a:r>
              <a:rPr lang="en-US" b="1" dirty="0" err="1"/>
              <a:t>امام</a:t>
            </a:r>
            <a:r>
              <a:rPr lang="en-US" b="1" dirty="0"/>
              <a:t> </a:t>
            </a:r>
            <a:r>
              <a:rPr lang="en-US" b="1" dirty="0" err="1"/>
              <a:t>حسین</a:t>
            </a:r>
            <a:r>
              <a:rPr lang="en-US" b="1" dirty="0"/>
              <a:t> </a:t>
            </a:r>
            <a:r>
              <a:rPr lang="en-US" b="1" dirty="0" err="1"/>
              <a:t>طی</a:t>
            </a:r>
            <a:r>
              <a:rPr lang="en-US" b="1" dirty="0"/>
              <a:t> </a:t>
            </a:r>
            <a:r>
              <a:rPr lang="en-US" b="1" dirty="0" err="1"/>
              <a:t>دهه</a:t>
            </a:r>
            <a:r>
              <a:rPr lang="en-US" b="1" dirty="0"/>
              <a:t> </a:t>
            </a:r>
            <a:r>
              <a:rPr lang="en-US" b="1" dirty="0" err="1"/>
              <a:t>گذشته</a:t>
            </a:r>
            <a:r>
              <a:rPr lang="en-US" b="1" dirty="0"/>
              <a:t> </a:t>
            </a:r>
            <a:r>
              <a:rPr lang="en-US" b="1" dirty="0" err="1"/>
              <a:t>با</a:t>
            </a:r>
            <a:r>
              <a:rPr lang="en-US" b="1" dirty="0"/>
              <a:t> </a:t>
            </a:r>
            <a:r>
              <a:rPr lang="en-US" b="1" dirty="0" err="1"/>
              <a:t>استفاده</a:t>
            </a:r>
            <a:r>
              <a:rPr lang="en-US" b="1" dirty="0"/>
              <a:t> </a:t>
            </a:r>
            <a:r>
              <a:rPr lang="en-US" b="1" dirty="0" err="1"/>
              <a:t>از</a:t>
            </a:r>
            <a:r>
              <a:rPr lang="en-US" b="1" dirty="0"/>
              <a:t> </a:t>
            </a:r>
            <a:r>
              <a:rPr lang="en-US" b="1" dirty="0" err="1"/>
              <a:t>هوش</a:t>
            </a:r>
            <a:r>
              <a:rPr lang="en-US" b="1" dirty="0"/>
              <a:t> </a:t>
            </a:r>
            <a:r>
              <a:rPr lang="en-US" b="1" dirty="0" err="1"/>
              <a:t>مصنوعی</a:t>
            </a:r>
            <a:endParaRPr lang="en-US" sz="1400" b="1" dirty="0">
              <a:effectLst/>
              <a:latin typeface="Calibri" panose="020F0502020204030204" pitchFamily="34" charset="0"/>
              <a:ea typeface="Calibri" panose="020F0502020204030204" pitchFamily="34" charset="0"/>
              <a:cs typeface="Badr" panose="00000400000000000000" pitchFamily="2" charset="-78"/>
            </a:endParaRPr>
          </a:p>
        </p:txBody>
      </p:sp>
      <p:sp>
        <p:nvSpPr>
          <p:cNvPr id="6" name="TextBox 5">
            <a:extLst>
              <a:ext uri="{FF2B5EF4-FFF2-40B4-BE49-F238E27FC236}">
                <a16:creationId xmlns:a16="http://schemas.microsoft.com/office/drawing/2014/main" id="{C3B5D4A0-C410-58DA-D00C-71C7A73D8D67}"/>
              </a:ext>
            </a:extLst>
          </p:cNvPr>
          <p:cNvSpPr txBox="1"/>
          <p:nvPr/>
        </p:nvSpPr>
        <p:spPr>
          <a:xfrm>
            <a:off x="14465" y="3732154"/>
            <a:ext cx="6144126" cy="2585323"/>
          </a:xfrm>
          <a:prstGeom prst="rect">
            <a:avLst/>
          </a:prstGeom>
          <a:noFill/>
        </p:spPr>
        <p:txBody>
          <a:bodyPr wrap="square">
            <a:spAutoFit/>
          </a:bodyPr>
          <a:lstStyle/>
          <a:p>
            <a:pPr algn="just" rtl="1"/>
            <a:r>
              <a:rPr lang="ar-SA" dirty="0"/>
              <a:t>نتایج نشان داد زنانی که </a:t>
            </a:r>
            <a:r>
              <a:rPr lang="fa-IR" dirty="0"/>
              <a:t>۵</a:t>
            </a:r>
            <a:r>
              <a:rPr lang="ar-SA" dirty="0"/>
              <a:t> سال یا بیشتر از قرص‌های ضدبارداری استفاده کرده‌اند، در صورت ابتلا به عفونت </a:t>
            </a:r>
            <a:r>
              <a:rPr lang="en-US" dirty="0"/>
              <a:t>HPV </a:t>
            </a:r>
            <a:r>
              <a:rPr lang="ar-SA" dirty="0"/>
              <a:t>پرخطر، بسیار بیشتر از سایرین در معرض ابتلا به ضایعات پیش‌سرطانی جدی دهانه رحم هستند. نکته جالب این است که این قرص‌ها خطر ضایعات خفیف‌تر را کاهش می‌دهند که نشان‌دهنده تاثیر پیچیده هورمون‌هاست</a:t>
            </a:r>
            <a:r>
              <a:rPr lang="en-US" dirty="0"/>
              <a:t>.</a:t>
            </a:r>
          </a:p>
          <a:p>
            <a:pPr algn="just" rtl="1"/>
            <a:r>
              <a:rPr lang="ar-SA" dirty="0"/>
              <a:t>پزشکان می‌توانند از این نتایج برای راهنمایی بیماران در انتخاب روش‌های پیشگیری غیرهورمونی استفاده کنند. سیاست‌گذاران بهداشتی نیز می‌توانند برنامه‌های مراقبتی و پیگیری‌های مکررتری را برای زنان پرخطری که سال‌ها از این </a:t>
            </a:r>
            <a:r>
              <a:rPr lang="fa-IR" dirty="0"/>
              <a:t>داروها</a:t>
            </a:r>
            <a:r>
              <a:rPr lang="ar-SA" dirty="0"/>
              <a:t> استفاده کرده‌اند، در نظر بگیرند.</a:t>
            </a:r>
            <a:endParaRPr lang="en-US" dirty="0"/>
          </a:p>
        </p:txBody>
      </p:sp>
      <p:sp>
        <p:nvSpPr>
          <p:cNvPr id="8" name="TextBox 7">
            <a:extLst>
              <a:ext uri="{FF2B5EF4-FFF2-40B4-BE49-F238E27FC236}">
                <a16:creationId xmlns:a16="http://schemas.microsoft.com/office/drawing/2014/main" id="{E55D2B67-A8A3-A73D-A9B9-C679C2BA2C5F}"/>
              </a:ext>
            </a:extLst>
          </p:cNvPr>
          <p:cNvSpPr txBox="1"/>
          <p:nvPr/>
        </p:nvSpPr>
        <p:spPr>
          <a:xfrm>
            <a:off x="1082841" y="123846"/>
            <a:ext cx="6144126" cy="369332"/>
          </a:xfrm>
          <a:prstGeom prst="rect">
            <a:avLst/>
          </a:prstGeom>
          <a:noFill/>
        </p:spPr>
        <p:txBody>
          <a:bodyPr wrap="square">
            <a:spAutoFit/>
          </a:bodyPr>
          <a:lstStyle/>
          <a:p>
            <a:r>
              <a:rPr lang="en-US" dirty="0">
                <a:solidFill>
                  <a:srgbClr val="000000"/>
                </a:solidFill>
                <a:effectLst/>
              </a:rPr>
              <a:t>IR.SBMU.RETECH.REC.1403.429</a:t>
            </a:r>
            <a:endParaRPr lang="en-US" dirty="0"/>
          </a:p>
        </p:txBody>
      </p:sp>
      <p:pic>
        <p:nvPicPr>
          <p:cNvPr id="3" name="Picture 2">
            <a:extLst>
              <a:ext uri="{FF2B5EF4-FFF2-40B4-BE49-F238E27FC236}">
                <a16:creationId xmlns:a16="http://schemas.microsoft.com/office/drawing/2014/main" id="{DD92C873-4BE2-B707-8CBB-1676B94B3579}"/>
              </a:ext>
            </a:extLst>
          </p:cNvPr>
          <p:cNvPicPr>
            <a:picLocks noChangeAspect="1"/>
          </p:cNvPicPr>
          <p:nvPr/>
        </p:nvPicPr>
        <p:blipFill>
          <a:blip r:embed="rId6"/>
          <a:stretch>
            <a:fillRect/>
          </a:stretch>
        </p:blipFill>
        <p:spPr>
          <a:xfrm>
            <a:off x="7732290" y="871180"/>
            <a:ext cx="3867690" cy="5115639"/>
          </a:xfrm>
          <a:prstGeom prst="rect">
            <a:avLst/>
          </a:prstGeom>
        </p:spPr>
      </p:pic>
    </p:spTree>
    <p:extLst>
      <p:ext uri="{BB962C8B-B14F-4D97-AF65-F5344CB8AC3E}">
        <p14:creationId xmlns:p14="http://schemas.microsoft.com/office/powerpoint/2010/main" val="3949953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circle(in)">
                                      <p:cBhvr>
                                        <p:cTn id="7" dur="20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Graphic 43" descr="Fingerprint with solid fill">
            <a:extLst>
              <a:ext uri="{FF2B5EF4-FFF2-40B4-BE49-F238E27FC236}">
                <a16:creationId xmlns:a16="http://schemas.microsoft.com/office/drawing/2014/main" id="{F31AE4D9-CB53-4C5B-9D06-1EABEFCB3F8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458" y="5033"/>
            <a:ext cx="752168" cy="752168"/>
          </a:xfrm>
          <a:prstGeom prst="rect">
            <a:avLst/>
          </a:prstGeom>
        </p:spPr>
      </p:pic>
      <p:pic>
        <p:nvPicPr>
          <p:cNvPr id="47" name="Graphic 46" descr="Customer review with solid fill">
            <a:extLst>
              <a:ext uri="{FF2B5EF4-FFF2-40B4-BE49-F238E27FC236}">
                <a16:creationId xmlns:a16="http://schemas.microsoft.com/office/drawing/2014/main" id="{F2F23B39-2194-6834-FDDE-39CF558367D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36621" y="1995686"/>
            <a:ext cx="914400" cy="914400"/>
          </a:xfrm>
          <a:prstGeom prst="rect">
            <a:avLst/>
          </a:prstGeom>
        </p:spPr>
      </p:pic>
      <p:pic>
        <p:nvPicPr>
          <p:cNvPr id="50" name="Graphic 49" descr="Network with solid fill">
            <a:extLst>
              <a:ext uri="{FF2B5EF4-FFF2-40B4-BE49-F238E27FC236}">
                <a16:creationId xmlns:a16="http://schemas.microsoft.com/office/drawing/2014/main" id="{F2372328-EE1E-462B-05A5-B62FF2B3718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330920" y="803232"/>
            <a:ext cx="801329" cy="801329"/>
          </a:xfrm>
          <a:prstGeom prst="rect">
            <a:avLst/>
          </a:prstGeom>
        </p:spPr>
      </p:pic>
      <p:pic>
        <p:nvPicPr>
          <p:cNvPr id="59" name="Graphic 58" descr="Newspaper with solid fill">
            <a:extLst>
              <a:ext uri="{FF2B5EF4-FFF2-40B4-BE49-F238E27FC236}">
                <a16:creationId xmlns:a16="http://schemas.microsoft.com/office/drawing/2014/main" id="{9455C297-601B-AAEC-A3EA-D010A793303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126484" y="3490715"/>
            <a:ext cx="914400" cy="914400"/>
          </a:xfrm>
          <a:prstGeom prst="rect">
            <a:avLst/>
          </a:prstGeom>
        </p:spPr>
      </p:pic>
      <p:sp>
        <p:nvSpPr>
          <p:cNvPr id="3" name="TextBox 2">
            <a:extLst>
              <a:ext uri="{FF2B5EF4-FFF2-40B4-BE49-F238E27FC236}">
                <a16:creationId xmlns:a16="http://schemas.microsoft.com/office/drawing/2014/main" id="{BE318E47-2FB8-6E16-D7AF-5590C7BCE0AF}"/>
              </a:ext>
            </a:extLst>
          </p:cNvPr>
          <p:cNvSpPr txBox="1"/>
          <p:nvPr/>
        </p:nvSpPr>
        <p:spPr>
          <a:xfrm>
            <a:off x="796738" y="74931"/>
            <a:ext cx="6096000" cy="369332"/>
          </a:xfrm>
          <a:prstGeom prst="rect">
            <a:avLst/>
          </a:prstGeom>
          <a:noFill/>
        </p:spPr>
        <p:txBody>
          <a:bodyPr wrap="square">
            <a:spAutoFit/>
          </a:bodyPr>
          <a:lstStyle/>
          <a:p>
            <a:r>
              <a:rPr lang="en-US" dirty="0">
                <a:solidFill>
                  <a:srgbClr val="000000"/>
                </a:solidFill>
                <a:effectLst/>
              </a:rPr>
              <a:t>IR.SBMU.RETECH.REC.1403.640</a:t>
            </a:r>
            <a:endParaRPr lang="en-US" dirty="0"/>
          </a:p>
        </p:txBody>
      </p:sp>
      <p:sp>
        <p:nvSpPr>
          <p:cNvPr id="5" name="TextBox 4">
            <a:extLst>
              <a:ext uri="{FF2B5EF4-FFF2-40B4-BE49-F238E27FC236}">
                <a16:creationId xmlns:a16="http://schemas.microsoft.com/office/drawing/2014/main" id="{5EA996EF-9B63-6C66-E0DD-77F868356DE1}"/>
              </a:ext>
            </a:extLst>
          </p:cNvPr>
          <p:cNvSpPr txBox="1"/>
          <p:nvPr/>
        </p:nvSpPr>
        <p:spPr>
          <a:xfrm>
            <a:off x="74842" y="915513"/>
            <a:ext cx="7256077" cy="646331"/>
          </a:xfrm>
          <a:prstGeom prst="rect">
            <a:avLst/>
          </a:prstGeom>
          <a:noFill/>
        </p:spPr>
        <p:txBody>
          <a:bodyPr wrap="square">
            <a:spAutoFit/>
          </a:bodyPr>
          <a:lstStyle/>
          <a:p>
            <a:pPr algn="r" rtl="1"/>
            <a:r>
              <a:rPr lang="fa-IR" dirty="0">
                <a:latin typeface="Calibri" panose="020F0502020204030204" pitchFamily="34" charset="0"/>
                <a:ea typeface="Calibri" panose="020F0502020204030204" pitchFamily="34" charset="0"/>
                <a:cs typeface="B Nazanin" panose="00000400000000000000" pitchFamily="2" charset="-78"/>
              </a:rPr>
              <a:t>ع</a:t>
            </a:r>
            <a:r>
              <a:rPr lang="fa-IR" sz="1800" dirty="0">
                <a:effectLst/>
                <a:latin typeface="Calibri" panose="020F0502020204030204" pitchFamily="34" charset="0"/>
                <a:ea typeface="Calibri" panose="020F0502020204030204" pitchFamily="34" charset="0"/>
                <a:cs typeface="B Nazanin" panose="00000400000000000000" pitchFamily="2" charset="-78"/>
              </a:rPr>
              <a:t>نوان: بررسی روایی و پایایی نسخه ی فارسی پرسشنامه ی تعدیل شده ی ارزیابی آگاهی از سرطان رحم</a:t>
            </a:r>
            <a:endParaRPr lang="en-US" dirty="0"/>
          </a:p>
        </p:txBody>
      </p:sp>
      <p:sp>
        <p:nvSpPr>
          <p:cNvPr id="7" name="TextBox 6">
            <a:extLst>
              <a:ext uri="{FF2B5EF4-FFF2-40B4-BE49-F238E27FC236}">
                <a16:creationId xmlns:a16="http://schemas.microsoft.com/office/drawing/2014/main" id="{47E476E4-7883-D09C-75EC-EF6D76EED89F}"/>
              </a:ext>
            </a:extLst>
          </p:cNvPr>
          <p:cNvSpPr txBox="1"/>
          <p:nvPr/>
        </p:nvSpPr>
        <p:spPr>
          <a:xfrm>
            <a:off x="796738" y="3366749"/>
            <a:ext cx="6096000" cy="3416320"/>
          </a:xfrm>
          <a:prstGeom prst="rect">
            <a:avLst/>
          </a:prstGeom>
          <a:noFill/>
        </p:spPr>
        <p:txBody>
          <a:bodyPr wrap="square">
            <a:spAutoFit/>
          </a:bodyPr>
          <a:lstStyle/>
          <a:p>
            <a:pPr algn="r"/>
            <a:r>
              <a:rPr lang="en-US" dirty="0" err="1">
                <a:solidFill>
                  <a:srgbClr val="000000"/>
                </a:solidFill>
                <a:effectLst/>
              </a:rPr>
              <a:t>سرطان</a:t>
            </a:r>
            <a:r>
              <a:rPr lang="en-US" dirty="0">
                <a:solidFill>
                  <a:srgbClr val="000000"/>
                </a:solidFill>
                <a:effectLst/>
              </a:rPr>
              <a:t> </a:t>
            </a:r>
            <a:r>
              <a:rPr lang="en-US" dirty="0" err="1">
                <a:solidFill>
                  <a:srgbClr val="000000"/>
                </a:solidFill>
                <a:effectLst/>
              </a:rPr>
              <a:t>رحم</a:t>
            </a:r>
            <a:r>
              <a:rPr lang="en-US" dirty="0">
                <a:solidFill>
                  <a:srgbClr val="000000"/>
                </a:solidFill>
                <a:effectLst/>
              </a:rPr>
              <a:t> </a:t>
            </a:r>
            <a:r>
              <a:rPr lang="en-US" dirty="0" err="1">
                <a:solidFill>
                  <a:srgbClr val="000000"/>
                </a:solidFill>
                <a:effectLst/>
              </a:rPr>
              <a:t>ششمین</a:t>
            </a:r>
            <a:r>
              <a:rPr lang="en-US" dirty="0">
                <a:solidFill>
                  <a:srgbClr val="000000"/>
                </a:solidFill>
                <a:effectLst/>
              </a:rPr>
              <a:t> </a:t>
            </a:r>
            <a:r>
              <a:rPr lang="en-US" dirty="0" err="1">
                <a:solidFill>
                  <a:srgbClr val="000000"/>
                </a:solidFill>
                <a:effectLst/>
              </a:rPr>
              <a:t>کنسر</a:t>
            </a:r>
            <a:r>
              <a:rPr lang="en-US" dirty="0">
                <a:solidFill>
                  <a:srgbClr val="000000"/>
                </a:solidFill>
                <a:effectLst/>
              </a:rPr>
              <a:t> </a:t>
            </a:r>
            <a:r>
              <a:rPr lang="en-US" dirty="0" err="1">
                <a:solidFill>
                  <a:srgbClr val="000000"/>
                </a:solidFill>
                <a:effectLst/>
              </a:rPr>
              <a:t>شایع</a:t>
            </a:r>
            <a:r>
              <a:rPr lang="en-US" dirty="0">
                <a:solidFill>
                  <a:srgbClr val="000000"/>
                </a:solidFill>
                <a:effectLst/>
              </a:rPr>
              <a:t> </a:t>
            </a:r>
            <a:r>
              <a:rPr lang="en-US" dirty="0" err="1">
                <a:solidFill>
                  <a:srgbClr val="000000"/>
                </a:solidFill>
                <a:effectLst/>
              </a:rPr>
              <a:t>زنان</a:t>
            </a:r>
            <a:r>
              <a:rPr lang="en-US" dirty="0">
                <a:solidFill>
                  <a:srgbClr val="000000"/>
                </a:solidFill>
                <a:effectLst/>
              </a:rPr>
              <a:t> </a:t>
            </a:r>
            <a:r>
              <a:rPr lang="en-US" dirty="0" err="1">
                <a:solidFill>
                  <a:srgbClr val="000000"/>
                </a:solidFill>
                <a:effectLst/>
              </a:rPr>
              <a:t>در</a:t>
            </a:r>
            <a:r>
              <a:rPr lang="en-US" dirty="0">
                <a:solidFill>
                  <a:srgbClr val="000000"/>
                </a:solidFill>
                <a:effectLst/>
              </a:rPr>
              <a:t> </a:t>
            </a:r>
            <a:r>
              <a:rPr lang="en-US" dirty="0" err="1">
                <a:solidFill>
                  <a:srgbClr val="000000"/>
                </a:solidFill>
                <a:effectLst/>
              </a:rPr>
              <a:t>سراسر</a:t>
            </a:r>
            <a:r>
              <a:rPr lang="en-US" dirty="0">
                <a:solidFill>
                  <a:srgbClr val="000000"/>
                </a:solidFill>
                <a:effectLst/>
              </a:rPr>
              <a:t> </a:t>
            </a:r>
            <a:r>
              <a:rPr lang="en-US" dirty="0" err="1">
                <a:solidFill>
                  <a:srgbClr val="000000"/>
                </a:solidFill>
                <a:effectLst/>
              </a:rPr>
              <a:t>دنیا</a:t>
            </a:r>
            <a:r>
              <a:rPr lang="en-US" dirty="0">
                <a:solidFill>
                  <a:srgbClr val="000000"/>
                </a:solidFill>
                <a:effectLst/>
              </a:rPr>
              <a:t> </a:t>
            </a:r>
            <a:r>
              <a:rPr lang="en-US" dirty="0" err="1">
                <a:solidFill>
                  <a:srgbClr val="000000"/>
                </a:solidFill>
                <a:effectLst/>
              </a:rPr>
              <a:t>میباشد</a:t>
            </a:r>
            <a:r>
              <a:rPr lang="en-US" dirty="0">
                <a:solidFill>
                  <a:srgbClr val="000000"/>
                </a:solidFill>
                <a:effectLst/>
              </a:rPr>
              <a:t> و </a:t>
            </a:r>
            <a:r>
              <a:rPr lang="en-US" dirty="0" err="1">
                <a:solidFill>
                  <a:srgbClr val="000000"/>
                </a:solidFill>
                <a:effectLst/>
              </a:rPr>
              <a:t>بروز</a:t>
            </a:r>
            <a:r>
              <a:rPr lang="en-US" dirty="0">
                <a:solidFill>
                  <a:srgbClr val="000000"/>
                </a:solidFill>
                <a:effectLst/>
              </a:rPr>
              <a:t> و </a:t>
            </a:r>
            <a:r>
              <a:rPr lang="en-US" dirty="0" err="1">
                <a:solidFill>
                  <a:srgbClr val="000000"/>
                </a:solidFill>
                <a:effectLst/>
              </a:rPr>
              <a:t>مرگ</a:t>
            </a:r>
            <a:r>
              <a:rPr lang="en-US" dirty="0">
                <a:solidFill>
                  <a:srgbClr val="000000"/>
                </a:solidFill>
                <a:effectLst/>
              </a:rPr>
              <a:t> </a:t>
            </a:r>
            <a:r>
              <a:rPr lang="en-US" dirty="0" err="1">
                <a:solidFill>
                  <a:srgbClr val="000000"/>
                </a:solidFill>
                <a:effectLst/>
              </a:rPr>
              <a:t>ناشی</a:t>
            </a:r>
            <a:r>
              <a:rPr lang="en-US" dirty="0">
                <a:solidFill>
                  <a:srgbClr val="000000"/>
                </a:solidFill>
                <a:effectLst/>
              </a:rPr>
              <a:t> </a:t>
            </a:r>
            <a:r>
              <a:rPr lang="en-US" dirty="0" err="1">
                <a:solidFill>
                  <a:srgbClr val="000000"/>
                </a:solidFill>
                <a:effectLst/>
              </a:rPr>
              <a:t>از</a:t>
            </a:r>
            <a:r>
              <a:rPr lang="en-US" dirty="0">
                <a:solidFill>
                  <a:srgbClr val="000000"/>
                </a:solidFill>
                <a:effectLst/>
              </a:rPr>
              <a:t> </a:t>
            </a:r>
            <a:r>
              <a:rPr lang="en-US" dirty="0" err="1">
                <a:solidFill>
                  <a:srgbClr val="000000"/>
                </a:solidFill>
                <a:effectLst/>
              </a:rPr>
              <a:t>این</a:t>
            </a:r>
            <a:r>
              <a:rPr lang="en-US" dirty="0">
                <a:solidFill>
                  <a:srgbClr val="000000"/>
                </a:solidFill>
                <a:effectLst/>
              </a:rPr>
              <a:t> </a:t>
            </a:r>
            <a:r>
              <a:rPr lang="en-US" dirty="0" err="1">
                <a:solidFill>
                  <a:srgbClr val="000000"/>
                </a:solidFill>
                <a:effectLst/>
              </a:rPr>
              <a:t>بیماری</a:t>
            </a:r>
            <a:r>
              <a:rPr lang="en-US" dirty="0">
                <a:solidFill>
                  <a:srgbClr val="000000"/>
                </a:solidFill>
                <a:effectLst/>
              </a:rPr>
              <a:t> </a:t>
            </a:r>
            <a:r>
              <a:rPr lang="en-US" dirty="0" err="1">
                <a:solidFill>
                  <a:srgbClr val="000000"/>
                </a:solidFill>
                <a:effectLst/>
              </a:rPr>
              <a:t>در</a:t>
            </a:r>
            <a:r>
              <a:rPr lang="en-US" dirty="0">
                <a:solidFill>
                  <a:srgbClr val="000000"/>
                </a:solidFill>
                <a:effectLst/>
              </a:rPr>
              <a:t> </a:t>
            </a:r>
            <a:r>
              <a:rPr lang="en-US" dirty="0" err="1">
                <a:solidFill>
                  <a:srgbClr val="000000"/>
                </a:solidFill>
                <a:effectLst/>
              </a:rPr>
              <a:t>حال</a:t>
            </a:r>
            <a:r>
              <a:rPr lang="en-US" dirty="0">
                <a:solidFill>
                  <a:srgbClr val="000000"/>
                </a:solidFill>
                <a:effectLst/>
              </a:rPr>
              <a:t> </a:t>
            </a:r>
            <a:r>
              <a:rPr lang="en-US" dirty="0" err="1">
                <a:solidFill>
                  <a:srgbClr val="000000"/>
                </a:solidFill>
                <a:effectLst/>
              </a:rPr>
              <a:t>افزایش</a:t>
            </a:r>
            <a:r>
              <a:rPr lang="en-US" dirty="0">
                <a:solidFill>
                  <a:srgbClr val="000000"/>
                </a:solidFill>
                <a:effectLst/>
              </a:rPr>
              <a:t> </a:t>
            </a:r>
            <a:r>
              <a:rPr lang="en-US" dirty="0" err="1">
                <a:solidFill>
                  <a:srgbClr val="000000"/>
                </a:solidFill>
                <a:effectLst/>
              </a:rPr>
              <a:t>میباشد</a:t>
            </a:r>
            <a:r>
              <a:rPr lang="en-US" dirty="0">
                <a:solidFill>
                  <a:srgbClr val="000000"/>
                </a:solidFill>
                <a:effectLst/>
              </a:rPr>
              <a:t>. </a:t>
            </a:r>
            <a:r>
              <a:rPr lang="en-US" dirty="0" err="1">
                <a:solidFill>
                  <a:srgbClr val="000000"/>
                </a:solidFill>
                <a:effectLst/>
              </a:rPr>
              <a:t>بعضی</a:t>
            </a:r>
            <a:r>
              <a:rPr lang="en-US" dirty="0">
                <a:solidFill>
                  <a:srgbClr val="000000"/>
                </a:solidFill>
                <a:effectLst/>
              </a:rPr>
              <a:t> </a:t>
            </a:r>
            <a:r>
              <a:rPr lang="en-US" dirty="0" err="1">
                <a:solidFill>
                  <a:srgbClr val="000000"/>
                </a:solidFill>
                <a:effectLst/>
              </a:rPr>
              <a:t>از</a:t>
            </a:r>
            <a:r>
              <a:rPr lang="en-US" dirty="0">
                <a:solidFill>
                  <a:srgbClr val="000000"/>
                </a:solidFill>
                <a:effectLst/>
              </a:rPr>
              <a:t> </a:t>
            </a:r>
            <a:r>
              <a:rPr lang="en-US" dirty="0" err="1">
                <a:solidFill>
                  <a:srgbClr val="000000"/>
                </a:solidFill>
                <a:effectLst/>
              </a:rPr>
              <a:t>عوامل</a:t>
            </a:r>
            <a:r>
              <a:rPr lang="en-US" dirty="0">
                <a:solidFill>
                  <a:srgbClr val="000000"/>
                </a:solidFill>
                <a:effectLst/>
              </a:rPr>
              <a:t> </a:t>
            </a:r>
            <a:r>
              <a:rPr lang="en-US" dirty="0" err="1">
                <a:solidFill>
                  <a:srgbClr val="000000"/>
                </a:solidFill>
                <a:effectLst/>
              </a:rPr>
              <a:t>خطر</a:t>
            </a:r>
            <a:r>
              <a:rPr lang="en-US" dirty="0">
                <a:solidFill>
                  <a:srgbClr val="000000"/>
                </a:solidFill>
                <a:effectLst/>
              </a:rPr>
              <a:t> </a:t>
            </a:r>
            <a:r>
              <a:rPr lang="en-US" dirty="0" err="1">
                <a:solidFill>
                  <a:srgbClr val="000000"/>
                </a:solidFill>
                <a:effectLst/>
              </a:rPr>
              <a:t>این</a:t>
            </a:r>
            <a:r>
              <a:rPr lang="en-US" dirty="0">
                <a:solidFill>
                  <a:srgbClr val="000000"/>
                </a:solidFill>
                <a:effectLst/>
              </a:rPr>
              <a:t> </a:t>
            </a:r>
            <a:r>
              <a:rPr lang="en-US" dirty="0" err="1">
                <a:solidFill>
                  <a:srgbClr val="000000"/>
                </a:solidFill>
                <a:effectLst/>
              </a:rPr>
              <a:t>بیماری</a:t>
            </a:r>
            <a:r>
              <a:rPr lang="en-US" dirty="0">
                <a:solidFill>
                  <a:srgbClr val="000000"/>
                </a:solidFill>
                <a:effectLst/>
              </a:rPr>
              <a:t> </a:t>
            </a:r>
            <a:r>
              <a:rPr lang="en-US" dirty="0" err="1">
                <a:solidFill>
                  <a:srgbClr val="000000"/>
                </a:solidFill>
                <a:effectLst/>
              </a:rPr>
              <a:t>مانند</a:t>
            </a:r>
            <a:r>
              <a:rPr lang="en-US" dirty="0">
                <a:solidFill>
                  <a:srgbClr val="000000"/>
                </a:solidFill>
                <a:effectLst/>
              </a:rPr>
              <a:t> </a:t>
            </a:r>
            <a:r>
              <a:rPr lang="en-US" dirty="0" err="1">
                <a:solidFill>
                  <a:srgbClr val="000000"/>
                </a:solidFill>
                <a:effectLst/>
              </a:rPr>
              <a:t>چاقی</a:t>
            </a:r>
            <a:r>
              <a:rPr lang="en-US" dirty="0">
                <a:solidFill>
                  <a:srgbClr val="000000"/>
                </a:solidFill>
                <a:effectLst/>
              </a:rPr>
              <a:t> </a:t>
            </a:r>
            <a:r>
              <a:rPr lang="en-US" dirty="0" err="1">
                <a:solidFill>
                  <a:srgbClr val="000000"/>
                </a:solidFill>
                <a:effectLst/>
              </a:rPr>
              <a:t>قابل</a:t>
            </a:r>
            <a:r>
              <a:rPr lang="en-US" dirty="0">
                <a:solidFill>
                  <a:srgbClr val="000000"/>
                </a:solidFill>
                <a:effectLst/>
              </a:rPr>
              <a:t> </a:t>
            </a:r>
            <a:r>
              <a:rPr lang="en-US" dirty="0" err="1">
                <a:solidFill>
                  <a:srgbClr val="000000"/>
                </a:solidFill>
                <a:effectLst/>
              </a:rPr>
              <a:t>تغییر</a:t>
            </a:r>
            <a:r>
              <a:rPr lang="en-US" dirty="0">
                <a:solidFill>
                  <a:srgbClr val="000000"/>
                </a:solidFill>
                <a:effectLst/>
              </a:rPr>
              <a:t> و </a:t>
            </a:r>
            <a:r>
              <a:rPr lang="en-US" dirty="0" err="1">
                <a:solidFill>
                  <a:srgbClr val="000000"/>
                </a:solidFill>
                <a:effectLst/>
              </a:rPr>
              <a:t>با</a:t>
            </a:r>
            <a:r>
              <a:rPr lang="en-US" dirty="0">
                <a:solidFill>
                  <a:srgbClr val="000000"/>
                </a:solidFill>
                <a:effectLst/>
              </a:rPr>
              <a:t> </a:t>
            </a:r>
            <a:r>
              <a:rPr lang="en-US" dirty="0" err="1">
                <a:solidFill>
                  <a:srgbClr val="000000"/>
                </a:solidFill>
                <a:effectLst/>
              </a:rPr>
              <a:t>افزایش</a:t>
            </a:r>
            <a:r>
              <a:rPr lang="en-US" dirty="0">
                <a:solidFill>
                  <a:srgbClr val="000000"/>
                </a:solidFill>
                <a:effectLst/>
              </a:rPr>
              <a:t> </a:t>
            </a:r>
            <a:r>
              <a:rPr lang="en-US" dirty="0" err="1">
                <a:solidFill>
                  <a:srgbClr val="000000"/>
                </a:solidFill>
                <a:effectLst/>
              </a:rPr>
              <a:t>آگاهی</a:t>
            </a:r>
            <a:r>
              <a:rPr lang="en-US" dirty="0">
                <a:solidFill>
                  <a:srgbClr val="000000"/>
                </a:solidFill>
                <a:effectLst/>
              </a:rPr>
              <a:t> </a:t>
            </a:r>
            <a:r>
              <a:rPr lang="en-US" dirty="0" err="1">
                <a:solidFill>
                  <a:srgbClr val="000000"/>
                </a:solidFill>
                <a:effectLst/>
              </a:rPr>
              <a:t>عمومی</a:t>
            </a:r>
            <a:r>
              <a:rPr lang="en-US" dirty="0">
                <a:solidFill>
                  <a:srgbClr val="000000"/>
                </a:solidFill>
                <a:effectLst/>
              </a:rPr>
              <a:t> و </a:t>
            </a:r>
            <a:r>
              <a:rPr lang="en-US" dirty="0" err="1">
                <a:solidFill>
                  <a:srgbClr val="000000"/>
                </a:solidFill>
                <a:effectLst/>
              </a:rPr>
              <a:t>درک</a:t>
            </a:r>
            <a:r>
              <a:rPr lang="en-US" dirty="0">
                <a:solidFill>
                  <a:srgbClr val="000000"/>
                </a:solidFill>
                <a:effectLst/>
              </a:rPr>
              <a:t> </a:t>
            </a:r>
            <a:r>
              <a:rPr lang="en-US" dirty="0" err="1">
                <a:solidFill>
                  <a:srgbClr val="000000"/>
                </a:solidFill>
                <a:effectLst/>
              </a:rPr>
              <a:t>خطر</a:t>
            </a:r>
            <a:r>
              <a:rPr lang="en-US" dirty="0">
                <a:solidFill>
                  <a:srgbClr val="000000"/>
                </a:solidFill>
                <a:effectLst/>
              </a:rPr>
              <a:t> </a:t>
            </a:r>
            <a:r>
              <a:rPr lang="en-US" dirty="0" err="1">
                <a:solidFill>
                  <a:srgbClr val="000000"/>
                </a:solidFill>
                <a:effectLst/>
              </a:rPr>
              <a:t>قابل</a:t>
            </a:r>
            <a:r>
              <a:rPr lang="en-US" dirty="0">
                <a:solidFill>
                  <a:srgbClr val="000000"/>
                </a:solidFill>
                <a:effectLst/>
              </a:rPr>
              <a:t> </a:t>
            </a:r>
            <a:r>
              <a:rPr lang="en-US" dirty="0" err="1">
                <a:solidFill>
                  <a:srgbClr val="000000"/>
                </a:solidFill>
                <a:effectLst/>
              </a:rPr>
              <a:t>پیشگیری</a:t>
            </a:r>
            <a:r>
              <a:rPr lang="en-US" dirty="0">
                <a:solidFill>
                  <a:srgbClr val="000000"/>
                </a:solidFill>
                <a:effectLst/>
              </a:rPr>
              <a:t> </a:t>
            </a:r>
            <a:r>
              <a:rPr lang="en-US" dirty="0" err="1">
                <a:solidFill>
                  <a:srgbClr val="000000"/>
                </a:solidFill>
                <a:effectLst/>
              </a:rPr>
              <a:t>میباشند</a:t>
            </a:r>
            <a:r>
              <a:rPr lang="en-US" dirty="0">
                <a:solidFill>
                  <a:srgbClr val="000000"/>
                </a:solidFill>
                <a:effectLst/>
              </a:rPr>
              <a:t>. </a:t>
            </a:r>
            <a:r>
              <a:rPr lang="en-US" dirty="0" err="1">
                <a:solidFill>
                  <a:srgbClr val="000000"/>
                </a:solidFill>
                <a:effectLst/>
              </a:rPr>
              <a:t>در</a:t>
            </a:r>
            <a:r>
              <a:rPr lang="en-US" dirty="0">
                <a:solidFill>
                  <a:srgbClr val="000000"/>
                </a:solidFill>
                <a:effectLst/>
              </a:rPr>
              <a:t> </a:t>
            </a:r>
            <a:r>
              <a:rPr lang="en-US" dirty="0" err="1">
                <a:solidFill>
                  <a:srgbClr val="000000"/>
                </a:solidFill>
                <a:effectLst/>
              </a:rPr>
              <a:t>حال</a:t>
            </a:r>
            <a:r>
              <a:rPr lang="en-US" dirty="0">
                <a:solidFill>
                  <a:srgbClr val="000000"/>
                </a:solidFill>
                <a:effectLst/>
              </a:rPr>
              <a:t> </a:t>
            </a:r>
            <a:r>
              <a:rPr lang="en-US" dirty="0" err="1">
                <a:solidFill>
                  <a:srgbClr val="000000"/>
                </a:solidFill>
                <a:effectLst/>
              </a:rPr>
              <a:t>حاضر</a:t>
            </a:r>
            <a:r>
              <a:rPr lang="en-US" dirty="0">
                <a:solidFill>
                  <a:srgbClr val="000000"/>
                </a:solidFill>
                <a:effectLst/>
              </a:rPr>
              <a:t> </a:t>
            </a:r>
            <a:r>
              <a:rPr lang="en-US" dirty="0" err="1">
                <a:solidFill>
                  <a:srgbClr val="000000"/>
                </a:solidFill>
                <a:effectLst/>
              </a:rPr>
              <a:t>تست</a:t>
            </a:r>
            <a:r>
              <a:rPr lang="en-US" dirty="0">
                <a:solidFill>
                  <a:srgbClr val="000000"/>
                </a:solidFill>
                <a:effectLst/>
              </a:rPr>
              <a:t> </a:t>
            </a:r>
            <a:r>
              <a:rPr lang="en-US" dirty="0" err="1">
                <a:solidFill>
                  <a:srgbClr val="000000"/>
                </a:solidFill>
                <a:effectLst/>
              </a:rPr>
              <a:t>غربالگری</a:t>
            </a:r>
            <a:r>
              <a:rPr lang="en-US" dirty="0">
                <a:solidFill>
                  <a:srgbClr val="000000"/>
                </a:solidFill>
                <a:effectLst/>
              </a:rPr>
              <a:t> </a:t>
            </a:r>
            <a:r>
              <a:rPr lang="en-US" dirty="0" err="1">
                <a:solidFill>
                  <a:srgbClr val="000000"/>
                </a:solidFill>
                <a:effectLst/>
              </a:rPr>
              <a:t>جهت</a:t>
            </a:r>
            <a:r>
              <a:rPr lang="en-US" dirty="0">
                <a:solidFill>
                  <a:srgbClr val="000000"/>
                </a:solidFill>
                <a:effectLst/>
              </a:rPr>
              <a:t> </a:t>
            </a:r>
            <a:r>
              <a:rPr lang="en-US" dirty="0" err="1">
                <a:solidFill>
                  <a:srgbClr val="000000"/>
                </a:solidFill>
                <a:effectLst/>
              </a:rPr>
              <a:t>این</a:t>
            </a:r>
            <a:r>
              <a:rPr lang="en-US" dirty="0">
                <a:solidFill>
                  <a:srgbClr val="000000"/>
                </a:solidFill>
                <a:effectLst/>
              </a:rPr>
              <a:t> </a:t>
            </a:r>
            <a:r>
              <a:rPr lang="en-US" dirty="0" err="1">
                <a:solidFill>
                  <a:srgbClr val="000000"/>
                </a:solidFill>
                <a:effectLst/>
              </a:rPr>
              <a:t>بیماری</a:t>
            </a:r>
            <a:r>
              <a:rPr lang="en-US" dirty="0">
                <a:solidFill>
                  <a:srgbClr val="000000"/>
                </a:solidFill>
                <a:effectLst/>
              </a:rPr>
              <a:t> </a:t>
            </a:r>
            <a:r>
              <a:rPr lang="en-US" dirty="0" err="1">
                <a:solidFill>
                  <a:srgbClr val="000000"/>
                </a:solidFill>
                <a:effectLst/>
              </a:rPr>
              <a:t>وجود</a:t>
            </a:r>
            <a:r>
              <a:rPr lang="en-US" dirty="0">
                <a:solidFill>
                  <a:srgbClr val="000000"/>
                </a:solidFill>
                <a:effectLst/>
              </a:rPr>
              <a:t> </a:t>
            </a:r>
            <a:r>
              <a:rPr lang="en-US" dirty="0" err="1">
                <a:solidFill>
                  <a:srgbClr val="000000"/>
                </a:solidFill>
                <a:effectLst/>
              </a:rPr>
              <a:t>ندارد</a:t>
            </a:r>
            <a:r>
              <a:rPr lang="en-US" dirty="0">
                <a:solidFill>
                  <a:srgbClr val="000000"/>
                </a:solidFill>
                <a:effectLst/>
              </a:rPr>
              <a:t> </a:t>
            </a:r>
            <a:r>
              <a:rPr lang="en-US" dirty="0" err="1">
                <a:solidFill>
                  <a:srgbClr val="000000"/>
                </a:solidFill>
                <a:effectLst/>
              </a:rPr>
              <a:t>اما</a:t>
            </a:r>
            <a:r>
              <a:rPr lang="en-US" dirty="0">
                <a:solidFill>
                  <a:srgbClr val="000000"/>
                </a:solidFill>
                <a:effectLst/>
              </a:rPr>
              <a:t> </a:t>
            </a:r>
            <a:r>
              <a:rPr lang="en-US" dirty="0" err="1">
                <a:solidFill>
                  <a:srgbClr val="000000"/>
                </a:solidFill>
                <a:effectLst/>
              </a:rPr>
              <a:t>تشخیص</a:t>
            </a:r>
            <a:r>
              <a:rPr lang="en-US" dirty="0">
                <a:solidFill>
                  <a:srgbClr val="000000"/>
                </a:solidFill>
                <a:effectLst/>
              </a:rPr>
              <a:t> </a:t>
            </a:r>
            <a:r>
              <a:rPr lang="en-US" dirty="0" err="1">
                <a:solidFill>
                  <a:srgbClr val="000000"/>
                </a:solidFill>
                <a:effectLst/>
              </a:rPr>
              <a:t>بیماری</a:t>
            </a:r>
            <a:r>
              <a:rPr lang="en-US" dirty="0">
                <a:solidFill>
                  <a:srgbClr val="000000"/>
                </a:solidFill>
                <a:effectLst/>
              </a:rPr>
              <a:t> </a:t>
            </a:r>
            <a:r>
              <a:rPr lang="en-US" dirty="0" err="1">
                <a:solidFill>
                  <a:srgbClr val="000000"/>
                </a:solidFill>
                <a:effectLst/>
              </a:rPr>
              <a:t>در</a:t>
            </a:r>
            <a:r>
              <a:rPr lang="en-US" dirty="0">
                <a:solidFill>
                  <a:srgbClr val="000000"/>
                </a:solidFill>
                <a:effectLst/>
              </a:rPr>
              <a:t> </a:t>
            </a:r>
            <a:r>
              <a:rPr lang="en-US" dirty="0" err="1">
                <a:solidFill>
                  <a:srgbClr val="000000"/>
                </a:solidFill>
                <a:effectLst/>
              </a:rPr>
              <a:t>مراحل</a:t>
            </a:r>
            <a:r>
              <a:rPr lang="en-US" dirty="0">
                <a:solidFill>
                  <a:srgbClr val="000000"/>
                </a:solidFill>
                <a:effectLst/>
              </a:rPr>
              <a:t> </a:t>
            </a:r>
            <a:r>
              <a:rPr lang="en-US" dirty="0" err="1">
                <a:solidFill>
                  <a:srgbClr val="000000"/>
                </a:solidFill>
                <a:effectLst/>
              </a:rPr>
              <a:t>اولیه</a:t>
            </a:r>
            <a:r>
              <a:rPr lang="en-US" dirty="0">
                <a:solidFill>
                  <a:srgbClr val="000000"/>
                </a:solidFill>
                <a:effectLst/>
              </a:rPr>
              <a:t> </a:t>
            </a:r>
            <a:r>
              <a:rPr lang="en-US" dirty="0" err="1">
                <a:solidFill>
                  <a:srgbClr val="000000"/>
                </a:solidFill>
                <a:effectLst/>
              </a:rPr>
              <a:t>بقا</a:t>
            </a:r>
            <a:r>
              <a:rPr lang="en-US" dirty="0">
                <a:solidFill>
                  <a:srgbClr val="000000"/>
                </a:solidFill>
                <a:effectLst/>
              </a:rPr>
              <a:t> و </a:t>
            </a:r>
            <a:r>
              <a:rPr lang="en-US" dirty="0" err="1">
                <a:solidFill>
                  <a:srgbClr val="000000"/>
                </a:solidFill>
                <a:effectLst/>
              </a:rPr>
              <a:t>کیفیت</a:t>
            </a:r>
            <a:r>
              <a:rPr lang="en-US" dirty="0">
                <a:solidFill>
                  <a:srgbClr val="000000"/>
                </a:solidFill>
                <a:effectLst/>
              </a:rPr>
              <a:t> </a:t>
            </a:r>
            <a:r>
              <a:rPr lang="en-US" dirty="0" err="1">
                <a:solidFill>
                  <a:srgbClr val="000000"/>
                </a:solidFill>
                <a:effectLst/>
              </a:rPr>
              <a:t>زندگی</a:t>
            </a:r>
            <a:r>
              <a:rPr lang="en-US" dirty="0">
                <a:solidFill>
                  <a:srgbClr val="000000"/>
                </a:solidFill>
                <a:effectLst/>
              </a:rPr>
              <a:t> </a:t>
            </a:r>
            <a:r>
              <a:rPr lang="en-US" dirty="0" err="1">
                <a:solidFill>
                  <a:srgbClr val="000000"/>
                </a:solidFill>
                <a:effectLst/>
              </a:rPr>
              <a:t>بیماران</a:t>
            </a:r>
            <a:r>
              <a:rPr lang="en-US" dirty="0">
                <a:solidFill>
                  <a:srgbClr val="000000"/>
                </a:solidFill>
                <a:effectLst/>
              </a:rPr>
              <a:t> </a:t>
            </a:r>
            <a:r>
              <a:rPr lang="en-US" dirty="0" err="1">
                <a:solidFill>
                  <a:srgbClr val="000000"/>
                </a:solidFill>
                <a:effectLst/>
              </a:rPr>
              <a:t>را</a:t>
            </a:r>
            <a:r>
              <a:rPr lang="en-US" dirty="0">
                <a:solidFill>
                  <a:srgbClr val="000000"/>
                </a:solidFill>
                <a:effectLst/>
              </a:rPr>
              <a:t> </a:t>
            </a:r>
            <a:r>
              <a:rPr lang="en-US" dirty="0" err="1">
                <a:solidFill>
                  <a:srgbClr val="000000"/>
                </a:solidFill>
                <a:effectLst/>
              </a:rPr>
              <a:t>افزایش</a:t>
            </a:r>
            <a:r>
              <a:rPr lang="en-US" dirty="0">
                <a:solidFill>
                  <a:srgbClr val="000000"/>
                </a:solidFill>
                <a:effectLst/>
              </a:rPr>
              <a:t> </a:t>
            </a:r>
            <a:r>
              <a:rPr lang="en-US" dirty="0" err="1">
                <a:solidFill>
                  <a:srgbClr val="000000"/>
                </a:solidFill>
                <a:effectLst/>
              </a:rPr>
              <a:t>داده</a:t>
            </a:r>
            <a:r>
              <a:rPr lang="en-US" dirty="0">
                <a:solidFill>
                  <a:srgbClr val="000000"/>
                </a:solidFill>
                <a:effectLst/>
              </a:rPr>
              <a:t> و </a:t>
            </a:r>
            <a:r>
              <a:rPr lang="en-US" dirty="0" err="1">
                <a:solidFill>
                  <a:srgbClr val="000000"/>
                </a:solidFill>
                <a:effectLst/>
              </a:rPr>
              <a:t>درمان</a:t>
            </a:r>
            <a:r>
              <a:rPr lang="en-US" dirty="0">
                <a:solidFill>
                  <a:srgbClr val="000000"/>
                </a:solidFill>
                <a:effectLst/>
              </a:rPr>
              <a:t> </a:t>
            </a:r>
            <a:r>
              <a:rPr lang="en-US" dirty="0" err="1">
                <a:solidFill>
                  <a:srgbClr val="000000"/>
                </a:solidFill>
                <a:effectLst/>
              </a:rPr>
              <a:t>را</a:t>
            </a:r>
            <a:r>
              <a:rPr lang="en-US" dirty="0">
                <a:solidFill>
                  <a:srgbClr val="000000"/>
                </a:solidFill>
                <a:effectLst/>
              </a:rPr>
              <a:t> </a:t>
            </a:r>
            <a:r>
              <a:rPr lang="en-US" dirty="0" err="1">
                <a:solidFill>
                  <a:srgbClr val="000000"/>
                </a:solidFill>
                <a:effectLst/>
              </a:rPr>
              <a:t>امکان</a:t>
            </a:r>
            <a:r>
              <a:rPr lang="en-US" dirty="0">
                <a:solidFill>
                  <a:srgbClr val="000000"/>
                </a:solidFill>
                <a:effectLst/>
              </a:rPr>
              <a:t> </a:t>
            </a:r>
            <a:r>
              <a:rPr lang="en-US" dirty="0" err="1">
                <a:solidFill>
                  <a:srgbClr val="000000"/>
                </a:solidFill>
                <a:effectLst/>
              </a:rPr>
              <a:t>پذیر</a:t>
            </a:r>
            <a:r>
              <a:rPr lang="en-US" dirty="0">
                <a:solidFill>
                  <a:srgbClr val="000000"/>
                </a:solidFill>
                <a:effectLst/>
              </a:rPr>
              <a:t> </a:t>
            </a:r>
            <a:r>
              <a:rPr lang="en-US" dirty="0" err="1">
                <a:solidFill>
                  <a:srgbClr val="000000"/>
                </a:solidFill>
                <a:effectLst/>
              </a:rPr>
              <a:t>می</a:t>
            </a:r>
            <a:r>
              <a:rPr lang="en-US" dirty="0">
                <a:solidFill>
                  <a:srgbClr val="000000"/>
                </a:solidFill>
                <a:effectLst/>
              </a:rPr>
              <a:t> </a:t>
            </a:r>
            <a:r>
              <a:rPr lang="en-US" dirty="0" err="1">
                <a:solidFill>
                  <a:srgbClr val="000000"/>
                </a:solidFill>
                <a:effectLst/>
              </a:rPr>
              <a:t>نماید</a:t>
            </a:r>
            <a:r>
              <a:rPr lang="en-US" dirty="0">
                <a:solidFill>
                  <a:srgbClr val="000000"/>
                </a:solidFill>
                <a:effectLst/>
              </a:rPr>
              <a:t>. </a:t>
            </a:r>
            <a:r>
              <a:rPr lang="en-US" dirty="0" err="1">
                <a:solidFill>
                  <a:srgbClr val="000000"/>
                </a:solidFill>
                <a:effectLst/>
              </a:rPr>
              <a:t>بعضی</a:t>
            </a:r>
            <a:r>
              <a:rPr lang="en-US" dirty="0">
                <a:solidFill>
                  <a:srgbClr val="000000"/>
                </a:solidFill>
                <a:effectLst/>
              </a:rPr>
              <a:t> </a:t>
            </a:r>
            <a:r>
              <a:rPr lang="en-US" dirty="0" err="1">
                <a:solidFill>
                  <a:srgbClr val="000000"/>
                </a:solidFill>
                <a:effectLst/>
              </a:rPr>
              <a:t>از</a:t>
            </a:r>
            <a:r>
              <a:rPr lang="en-US" dirty="0">
                <a:solidFill>
                  <a:srgbClr val="000000"/>
                </a:solidFill>
                <a:effectLst/>
              </a:rPr>
              <a:t> </a:t>
            </a:r>
            <a:r>
              <a:rPr lang="en-US" dirty="0" err="1">
                <a:solidFill>
                  <a:srgbClr val="000000"/>
                </a:solidFill>
                <a:effectLst/>
              </a:rPr>
              <a:t>زنان</a:t>
            </a:r>
            <a:r>
              <a:rPr lang="en-US" dirty="0">
                <a:solidFill>
                  <a:srgbClr val="000000"/>
                </a:solidFill>
                <a:effectLst/>
              </a:rPr>
              <a:t> </a:t>
            </a:r>
            <a:r>
              <a:rPr lang="en-US" dirty="0" err="1">
                <a:solidFill>
                  <a:srgbClr val="000000"/>
                </a:solidFill>
                <a:effectLst/>
              </a:rPr>
              <a:t>نشانه</a:t>
            </a:r>
            <a:r>
              <a:rPr lang="en-US" dirty="0">
                <a:solidFill>
                  <a:srgbClr val="000000"/>
                </a:solidFill>
                <a:effectLst/>
              </a:rPr>
              <a:t> </a:t>
            </a:r>
            <a:r>
              <a:rPr lang="en-US" dirty="0" err="1">
                <a:solidFill>
                  <a:srgbClr val="000000"/>
                </a:solidFill>
                <a:effectLst/>
              </a:rPr>
              <a:t>های</a:t>
            </a:r>
            <a:r>
              <a:rPr lang="en-US" dirty="0">
                <a:solidFill>
                  <a:srgbClr val="000000"/>
                </a:solidFill>
                <a:effectLst/>
              </a:rPr>
              <a:t> </a:t>
            </a:r>
            <a:r>
              <a:rPr lang="en-US" dirty="0" err="1">
                <a:solidFill>
                  <a:srgbClr val="000000"/>
                </a:solidFill>
                <a:effectLst/>
              </a:rPr>
              <a:t>خطر</a:t>
            </a:r>
            <a:r>
              <a:rPr lang="en-US" dirty="0">
                <a:solidFill>
                  <a:srgbClr val="000000"/>
                </a:solidFill>
                <a:effectLst/>
              </a:rPr>
              <a:t> </a:t>
            </a:r>
            <a:r>
              <a:rPr lang="en-US" dirty="0" err="1">
                <a:solidFill>
                  <a:srgbClr val="000000"/>
                </a:solidFill>
                <a:effectLst/>
              </a:rPr>
              <a:t>مانند</a:t>
            </a:r>
            <a:r>
              <a:rPr lang="en-US" dirty="0">
                <a:solidFill>
                  <a:srgbClr val="000000"/>
                </a:solidFill>
                <a:effectLst/>
              </a:rPr>
              <a:t> </a:t>
            </a:r>
            <a:r>
              <a:rPr lang="en-US" dirty="0" err="1">
                <a:solidFill>
                  <a:srgbClr val="000000"/>
                </a:solidFill>
                <a:effectLst/>
              </a:rPr>
              <a:t>خونریزی</a:t>
            </a:r>
            <a:r>
              <a:rPr lang="en-US" dirty="0">
                <a:solidFill>
                  <a:srgbClr val="000000"/>
                </a:solidFill>
                <a:effectLst/>
              </a:rPr>
              <a:t> </a:t>
            </a:r>
            <a:r>
              <a:rPr lang="en-US" dirty="0" err="1">
                <a:solidFill>
                  <a:srgbClr val="000000"/>
                </a:solidFill>
                <a:effectLst/>
              </a:rPr>
              <a:t>غیر</a:t>
            </a:r>
            <a:r>
              <a:rPr lang="en-US" dirty="0">
                <a:solidFill>
                  <a:srgbClr val="000000"/>
                </a:solidFill>
                <a:effectLst/>
              </a:rPr>
              <a:t> </a:t>
            </a:r>
            <a:r>
              <a:rPr lang="en-US" dirty="0" err="1">
                <a:solidFill>
                  <a:srgbClr val="000000"/>
                </a:solidFill>
                <a:effectLst/>
              </a:rPr>
              <a:t>عادی</a:t>
            </a:r>
            <a:r>
              <a:rPr lang="en-US" dirty="0">
                <a:solidFill>
                  <a:srgbClr val="000000"/>
                </a:solidFill>
                <a:effectLst/>
              </a:rPr>
              <a:t> </a:t>
            </a:r>
            <a:r>
              <a:rPr lang="en-US" dirty="0" err="1">
                <a:solidFill>
                  <a:srgbClr val="000000"/>
                </a:solidFill>
                <a:effectLst/>
              </a:rPr>
              <a:t>رحمی</a:t>
            </a:r>
            <a:r>
              <a:rPr lang="en-US" dirty="0">
                <a:solidFill>
                  <a:srgbClr val="000000"/>
                </a:solidFill>
                <a:effectLst/>
              </a:rPr>
              <a:t> </a:t>
            </a:r>
            <a:r>
              <a:rPr lang="en-US" dirty="0" err="1">
                <a:solidFill>
                  <a:srgbClr val="000000"/>
                </a:solidFill>
                <a:effectLst/>
              </a:rPr>
              <a:t>یا</a:t>
            </a:r>
            <a:r>
              <a:rPr lang="en-US" dirty="0">
                <a:solidFill>
                  <a:srgbClr val="000000"/>
                </a:solidFill>
                <a:effectLst/>
              </a:rPr>
              <a:t> </a:t>
            </a:r>
            <a:r>
              <a:rPr lang="en-US" dirty="0" err="1">
                <a:solidFill>
                  <a:srgbClr val="000000"/>
                </a:solidFill>
                <a:effectLst/>
              </a:rPr>
              <a:t>ترشح</a:t>
            </a:r>
            <a:r>
              <a:rPr lang="en-US" dirty="0">
                <a:solidFill>
                  <a:srgbClr val="000000"/>
                </a:solidFill>
                <a:effectLst/>
              </a:rPr>
              <a:t> </a:t>
            </a:r>
            <a:r>
              <a:rPr lang="en-US" dirty="0" err="1">
                <a:solidFill>
                  <a:srgbClr val="000000"/>
                </a:solidFill>
                <a:effectLst/>
              </a:rPr>
              <a:t>غیر</a:t>
            </a:r>
            <a:r>
              <a:rPr lang="en-US" dirty="0">
                <a:solidFill>
                  <a:srgbClr val="000000"/>
                </a:solidFill>
                <a:effectLst/>
              </a:rPr>
              <a:t> </a:t>
            </a:r>
            <a:r>
              <a:rPr lang="en-US" dirty="0" err="1">
                <a:solidFill>
                  <a:srgbClr val="000000"/>
                </a:solidFill>
                <a:effectLst/>
              </a:rPr>
              <a:t>عادی</a:t>
            </a:r>
            <a:r>
              <a:rPr lang="en-US" dirty="0">
                <a:solidFill>
                  <a:srgbClr val="000000"/>
                </a:solidFill>
                <a:effectLst/>
              </a:rPr>
              <a:t> </a:t>
            </a:r>
            <a:r>
              <a:rPr lang="en-US" dirty="0" err="1">
                <a:solidFill>
                  <a:srgbClr val="000000"/>
                </a:solidFill>
                <a:effectLst/>
              </a:rPr>
              <a:t>را</a:t>
            </a:r>
            <a:r>
              <a:rPr lang="en-US" dirty="0">
                <a:solidFill>
                  <a:srgbClr val="000000"/>
                </a:solidFill>
                <a:effectLst/>
              </a:rPr>
              <a:t> </a:t>
            </a:r>
            <a:r>
              <a:rPr lang="en-US" dirty="0" err="1">
                <a:solidFill>
                  <a:srgbClr val="000000"/>
                </a:solidFill>
                <a:effectLst/>
              </a:rPr>
              <a:t>جدی</a:t>
            </a:r>
            <a:r>
              <a:rPr lang="en-US" dirty="0">
                <a:solidFill>
                  <a:srgbClr val="000000"/>
                </a:solidFill>
                <a:effectLst/>
              </a:rPr>
              <a:t> </a:t>
            </a:r>
            <a:r>
              <a:rPr lang="en-US" dirty="0" err="1">
                <a:solidFill>
                  <a:srgbClr val="000000"/>
                </a:solidFill>
                <a:effectLst/>
              </a:rPr>
              <a:t>تلقی</a:t>
            </a:r>
            <a:r>
              <a:rPr lang="en-US" dirty="0">
                <a:solidFill>
                  <a:srgbClr val="000000"/>
                </a:solidFill>
                <a:effectLst/>
              </a:rPr>
              <a:t> </a:t>
            </a:r>
            <a:r>
              <a:rPr lang="en-US" dirty="0" err="1">
                <a:solidFill>
                  <a:srgbClr val="000000"/>
                </a:solidFill>
                <a:effectLst/>
              </a:rPr>
              <a:t>نمیکنند</a:t>
            </a:r>
            <a:r>
              <a:rPr lang="en-US" dirty="0">
                <a:solidFill>
                  <a:srgbClr val="000000"/>
                </a:solidFill>
                <a:effectLst/>
              </a:rPr>
              <a:t> و </a:t>
            </a:r>
            <a:r>
              <a:rPr lang="en-US" dirty="0" err="1">
                <a:solidFill>
                  <a:srgbClr val="000000"/>
                </a:solidFill>
                <a:effectLst/>
              </a:rPr>
              <a:t>جهت</a:t>
            </a:r>
            <a:r>
              <a:rPr lang="en-US" dirty="0">
                <a:solidFill>
                  <a:srgbClr val="000000"/>
                </a:solidFill>
                <a:effectLst/>
              </a:rPr>
              <a:t> </a:t>
            </a:r>
            <a:r>
              <a:rPr lang="en-US" dirty="0" err="1">
                <a:solidFill>
                  <a:srgbClr val="000000"/>
                </a:solidFill>
                <a:effectLst/>
              </a:rPr>
              <a:t>بررسی</a:t>
            </a:r>
            <a:r>
              <a:rPr lang="en-US" dirty="0">
                <a:solidFill>
                  <a:srgbClr val="000000"/>
                </a:solidFill>
                <a:effectLst/>
              </a:rPr>
              <a:t> </a:t>
            </a:r>
            <a:r>
              <a:rPr lang="en-US" dirty="0" err="1">
                <a:solidFill>
                  <a:srgbClr val="000000"/>
                </a:solidFill>
                <a:effectLst/>
              </a:rPr>
              <a:t>آن</a:t>
            </a:r>
            <a:r>
              <a:rPr lang="en-US" dirty="0">
                <a:solidFill>
                  <a:srgbClr val="000000"/>
                </a:solidFill>
                <a:effectLst/>
              </a:rPr>
              <a:t> </a:t>
            </a:r>
            <a:r>
              <a:rPr lang="en-US" dirty="0" err="1">
                <a:solidFill>
                  <a:srgbClr val="000000"/>
                </a:solidFill>
                <a:effectLst/>
              </a:rPr>
              <a:t>اقدامی</a:t>
            </a:r>
            <a:r>
              <a:rPr lang="en-US" dirty="0">
                <a:solidFill>
                  <a:srgbClr val="000000"/>
                </a:solidFill>
                <a:effectLst/>
              </a:rPr>
              <a:t> </a:t>
            </a:r>
            <a:r>
              <a:rPr lang="en-US" dirty="0" err="1">
                <a:solidFill>
                  <a:srgbClr val="000000"/>
                </a:solidFill>
                <a:effectLst/>
              </a:rPr>
              <a:t>نمیکنند</a:t>
            </a:r>
            <a:r>
              <a:rPr lang="en-US" dirty="0">
                <a:solidFill>
                  <a:srgbClr val="000000"/>
                </a:solidFill>
                <a:effectLst/>
              </a:rPr>
              <a:t>. </a:t>
            </a:r>
            <a:r>
              <a:rPr lang="en-US" dirty="0" err="1">
                <a:solidFill>
                  <a:srgbClr val="000000"/>
                </a:solidFill>
                <a:effectLst/>
              </a:rPr>
              <a:t>از</a:t>
            </a:r>
            <a:r>
              <a:rPr lang="en-US" dirty="0">
                <a:solidFill>
                  <a:srgbClr val="000000"/>
                </a:solidFill>
                <a:effectLst/>
              </a:rPr>
              <a:t> </a:t>
            </a:r>
            <a:r>
              <a:rPr lang="en-US" dirty="0" err="1">
                <a:solidFill>
                  <a:srgbClr val="000000"/>
                </a:solidFill>
                <a:effectLst/>
              </a:rPr>
              <a:t>آنجایی</a:t>
            </a:r>
            <a:r>
              <a:rPr lang="en-US" dirty="0">
                <a:solidFill>
                  <a:srgbClr val="000000"/>
                </a:solidFill>
                <a:effectLst/>
              </a:rPr>
              <a:t> </a:t>
            </a:r>
            <a:r>
              <a:rPr lang="en-US" dirty="0" err="1">
                <a:solidFill>
                  <a:srgbClr val="000000"/>
                </a:solidFill>
                <a:effectLst/>
              </a:rPr>
              <a:t>که</a:t>
            </a:r>
            <a:r>
              <a:rPr lang="en-US" dirty="0">
                <a:solidFill>
                  <a:srgbClr val="000000"/>
                </a:solidFill>
                <a:effectLst/>
              </a:rPr>
              <a:t> </a:t>
            </a:r>
            <a:r>
              <a:rPr lang="en-US" dirty="0" err="1">
                <a:solidFill>
                  <a:srgbClr val="000000"/>
                </a:solidFill>
                <a:effectLst/>
              </a:rPr>
              <a:t>آگاهی</a:t>
            </a:r>
            <a:r>
              <a:rPr lang="en-US" dirty="0">
                <a:solidFill>
                  <a:srgbClr val="000000"/>
                </a:solidFill>
                <a:effectLst/>
              </a:rPr>
              <a:t> </a:t>
            </a:r>
            <a:r>
              <a:rPr lang="en-US" dirty="0" err="1">
                <a:solidFill>
                  <a:srgbClr val="000000"/>
                </a:solidFill>
                <a:effectLst/>
              </a:rPr>
              <a:t>از</a:t>
            </a:r>
            <a:r>
              <a:rPr lang="en-US" dirty="0">
                <a:solidFill>
                  <a:srgbClr val="000000"/>
                </a:solidFill>
                <a:effectLst/>
              </a:rPr>
              <a:t> </a:t>
            </a:r>
            <a:r>
              <a:rPr lang="en-US" dirty="0" err="1">
                <a:solidFill>
                  <a:srgbClr val="000000"/>
                </a:solidFill>
                <a:effectLst/>
              </a:rPr>
              <a:t>علائم</a:t>
            </a:r>
            <a:r>
              <a:rPr lang="en-US" dirty="0">
                <a:solidFill>
                  <a:srgbClr val="000000"/>
                </a:solidFill>
                <a:effectLst/>
              </a:rPr>
              <a:t> </a:t>
            </a:r>
            <a:r>
              <a:rPr lang="en-US" dirty="0" err="1">
                <a:solidFill>
                  <a:srgbClr val="000000"/>
                </a:solidFill>
                <a:effectLst/>
              </a:rPr>
              <a:t>خطر</a:t>
            </a:r>
            <a:r>
              <a:rPr lang="en-US" dirty="0">
                <a:solidFill>
                  <a:srgbClr val="000000"/>
                </a:solidFill>
                <a:effectLst/>
              </a:rPr>
              <a:t> </a:t>
            </a:r>
            <a:r>
              <a:rPr lang="en-US" dirty="0" err="1">
                <a:solidFill>
                  <a:srgbClr val="000000"/>
                </a:solidFill>
                <a:effectLst/>
              </a:rPr>
              <a:t>تشخیص</a:t>
            </a:r>
            <a:r>
              <a:rPr lang="en-US" dirty="0">
                <a:solidFill>
                  <a:srgbClr val="000000"/>
                </a:solidFill>
                <a:effectLst/>
              </a:rPr>
              <a:t> </a:t>
            </a:r>
            <a:r>
              <a:rPr lang="en-US" dirty="0" err="1">
                <a:solidFill>
                  <a:srgbClr val="000000"/>
                </a:solidFill>
                <a:effectLst/>
              </a:rPr>
              <a:t>به</a:t>
            </a:r>
            <a:r>
              <a:rPr lang="en-US" dirty="0">
                <a:solidFill>
                  <a:srgbClr val="000000"/>
                </a:solidFill>
                <a:effectLst/>
              </a:rPr>
              <a:t> </a:t>
            </a:r>
            <a:r>
              <a:rPr lang="en-US" dirty="0" err="1">
                <a:solidFill>
                  <a:srgbClr val="000000"/>
                </a:solidFill>
                <a:effectLst/>
              </a:rPr>
              <a:t>موقع</a:t>
            </a:r>
            <a:r>
              <a:rPr lang="en-US" dirty="0">
                <a:solidFill>
                  <a:srgbClr val="000000"/>
                </a:solidFill>
                <a:effectLst/>
              </a:rPr>
              <a:t> </a:t>
            </a:r>
            <a:r>
              <a:rPr lang="en-US" dirty="0" err="1">
                <a:solidFill>
                  <a:srgbClr val="000000"/>
                </a:solidFill>
                <a:effectLst/>
              </a:rPr>
              <a:t>این</a:t>
            </a:r>
            <a:r>
              <a:rPr lang="en-US" dirty="0">
                <a:solidFill>
                  <a:srgbClr val="000000"/>
                </a:solidFill>
                <a:effectLst/>
              </a:rPr>
              <a:t> </a:t>
            </a:r>
            <a:r>
              <a:rPr lang="en-US" dirty="0" err="1">
                <a:solidFill>
                  <a:srgbClr val="000000"/>
                </a:solidFill>
                <a:effectLst/>
              </a:rPr>
              <a:t>بیماری</a:t>
            </a:r>
            <a:r>
              <a:rPr lang="en-US" dirty="0">
                <a:solidFill>
                  <a:srgbClr val="000000"/>
                </a:solidFill>
                <a:effectLst/>
              </a:rPr>
              <a:t> </a:t>
            </a:r>
            <a:r>
              <a:rPr lang="en-US" dirty="0" err="1">
                <a:solidFill>
                  <a:srgbClr val="000000"/>
                </a:solidFill>
                <a:effectLst/>
              </a:rPr>
              <a:t>را</a:t>
            </a:r>
            <a:r>
              <a:rPr lang="en-US" dirty="0">
                <a:solidFill>
                  <a:srgbClr val="000000"/>
                </a:solidFill>
                <a:effectLst/>
              </a:rPr>
              <a:t> </a:t>
            </a:r>
            <a:r>
              <a:rPr lang="en-US" dirty="0" err="1">
                <a:solidFill>
                  <a:srgbClr val="000000"/>
                </a:solidFill>
                <a:effectLst/>
              </a:rPr>
              <a:t>امکان</a:t>
            </a:r>
            <a:r>
              <a:rPr lang="en-US" dirty="0">
                <a:solidFill>
                  <a:srgbClr val="000000"/>
                </a:solidFill>
                <a:effectLst/>
              </a:rPr>
              <a:t> </a:t>
            </a:r>
            <a:r>
              <a:rPr lang="en-US" dirty="0" err="1">
                <a:solidFill>
                  <a:srgbClr val="000000"/>
                </a:solidFill>
                <a:effectLst/>
              </a:rPr>
              <a:t>پذیر</a:t>
            </a:r>
            <a:r>
              <a:rPr lang="en-US" dirty="0">
                <a:solidFill>
                  <a:srgbClr val="000000"/>
                </a:solidFill>
                <a:effectLst/>
              </a:rPr>
              <a:t> </a:t>
            </a:r>
            <a:r>
              <a:rPr lang="en-US" dirty="0" err="1">
                <a:solidFill>
                  <a:srgbClr val="000000"/>
                </a:solidFill>
                <a:effectLst/>
              </a:rPr>
              <a:t>میکند</a:t>
            </a:r>
            <a:r>
              <a:rPr lang="en-US" dirty="0">
                <a:solidFill>
                  <a:srgbClr val="000000"/>
                </a:solidFill>
                <a:effectLst/>
              </a:rPr>
              <a:t> و </a:t>
            </a:r>
            <a:r>
              <a:rPr lang="en-US" dirty="0" err="1">
                <a:solidFill>
                  <a:srgbClr val="000000"/>
                </a:solidFill>
                <a:effectLst/>
              </a:rPr>
              <a:t>مطالعاتی</a:t>
            </a:r>
            <a:r>
              <a:rPr lang="en-US" dirty="0">
                <a:solidFill>
                  <a:srgbClr val="000000"/>
                </a:solidFill>
                <a:effectLst/>
              </a:rPr>
              <a:t> </a:t>
            </a:r>
            <a:r>
              <a:rPr lang="en-US" dirty="0" err="1">
                <a:solidFill>
                  <a:srgbClr val="000000"/>
                </a:solidFill>
                <a:effectLst/>
              </a:rPr>
              <a:t>که</a:t>
            </a:r>
            <a:r>
              <a:rPr lang="en-US" dirty="0">
                <a:solidFill>
                  <a:srgbClr val="000000"/>
                </a:solidFill>
                <a:effectLst/>
              </a:rPr>
              <a:t> </a:t>
            </a:r>
            <a:r>
              <a:rPr lang="en-US" dirty="0" err="1">
                <a:solidFill>
                  <a:srgbClr val="000000"/>
                </a:solidFill>
                <a:effectLst/>
              </a:rPr>
              <a:t>میزان</a:t>
            </a:r>
            <a:r>
              <a:rPr lang="en-US" dirty="0">
                <a:solidFill>
                  <a:srgbClr val="000000"/>
                </a:solidFill>
                <a:effectLst/>
              </a:rPr>
              <a:t> </a:t>
            </a:r>
            <a:r>
              <a:rPr lang="en-US" dirty="0" err="1">
                <a:solidFill>
                  <a:srgbClr val="000000"/>
                </a:solidFill>
                <a:effectLst/>
              </a:rPr>
              <a:t>آگاهی</a:t>
            </a:r>
            <a:r>
              <a:rPr lang="en-US" dirty="0">
                <a:solidFill>
                  <a:srgbClr val="000000"/>
                </a:solidFill>
                <a:effectLst/>
              </a:rPr>
              <a:t> </a:t>
            </a:r>
            <a:r>
              <a:rPr lang="en-US" dirty="0" err="1">
                <a:solidFill>
                  <a:srgbClr val="000000"/>
                </a:solidFill>
                <a:effectLst/>
              </a:rPr>
              <a:t>زنان</a:t>
            </a:r>
            <a:r>
              <a:rPr lang="en-US" dirty="0">
                <a:solidFill>
                  <a:srgbClr val="000000"/>
                </a:solidFill>
                <a:effectLst/>
              </a:rPr>
              <a:t> </a:t>
            </a:r>
            <a:r>
              <a:rPr lang="en-US" dirty="0" err="1">
                <a:solidFill>
                  <a:srgbClr val="000000"/>
                </a:solidFill>
                <a:effectLst/>
              </a:rPr>
              <a:t>را</a:t>
            </a:r>
            <a:r>
              <a:rPr lang="en-US" dirty="0">
                <a:solidFill>
                  <a:srgbClr val="000000"/>
                </a:solidFill>
                <a:effectLst/>
              </a:rPr>
              <a:t> </a:t>
            </a:r>
            <a:r>
              <a:rPr lang="en-US" dirty="0" err="1">
                <a:solidFill>
                  <a:srgbClr val="000000"/>
                </a:solidFill>
                <a:effectLst/>
              </a:rPr>
              <a:t>در</a:t>
            </a:r>
            <a:r>
              <a:rPr lang="en-US" dirty="0">
                <a:solidFill>
                  <a:srgbClr val="000000"/>
                </a:solidFill>
                <a:effectLst/>
              </a:rPr>
              <a:t> </a:t>
            </a:r>
            <a:r>
              <a:rPr lang="en-US" dirty="0" err="1">
                <a:solidFill>
                  <a:srgbClr val="000000"/>
                </a:solidFill>
                <a:effectLst/>
              </a:rPr>
              <a:t>رابطه</a:t>
            </a:r>
            <a:r>
              <a:rPr lang="en-US" dirty="0">
                <a:solidFill>
                  <a:srgbClr val="000000"/>
                </a:solidFill>
                <a:effectLst/>
              </a:rPr>
              <a:t> </a:t>
            </a:r>
            <a:r>
              <a:rPr lang="en-US" dirty="0" err="1">
                <a:solidFill>
                  <a:srgbClr val="000000"/>
                </a:solidFill>
                <a:effectLst/>
              </a:rPr>
              <a:t>با</a:t>
            </a:r>
            <a:r>
              <a:rPr lang="en-US" dirty="0">
                <a:solidFill>
                  <a:srgbClr val="000000"/>
                </a:solidFill>
                <a:effectLst/>
              </a:rPr>
              <a:t> </a:t>
            </a:r>
            <a:r>
              <a:rPr lang="en-US" dirty="0" err="1">
                <a:solidFill>
                  <a:srgbClr val="000000"/>
                </a:solidFill>
                <a:effectLst/>
              </a:rPr>
              <a:t>این</a:t>
            </a:r>
            <a:r>
              <a:rPr lang="en-US" dirty="0">
                <a:solidFill>
                  <a:srgbClr val="000000"/>
                </a:solidFill>
                <a:effectLst/>
              </a:rPr>
              <a:t> </a:t>
            </a:r>
            <a:r>
              <a:rPr lang="en-US" dirty="0" err="1">
                <a:solidFill>
                  <a:srgbClr val="000000"/>
                </a:solidFill>
                <a:effectLst/>
              </a:rPr>
              <a:t>سرطان</a:t>
            </a:r>
            <a:r>
              <a:rPr lang="en-US" dirty="0">
                <a:solidFill>
                  <a:srgbClr val="000000"/>
                </a:solidFill>
                <a:effectLst/>
              </a:rPr>
              <a:t> </a:t>
            </a:r>
            <a:r>
              <a:rPr lang="en-US" dirty="0" err="1">
                <a:solidFill>
                  <a:srgbClr val="000000"/>
                </a:solidFill>
                <a:effectLst/>
              </a:rPr>
              <a:t>بررسی</a:t>
            </a:r>
            <a:r>
              <a:rPr lang="en-US" dirty="0">
                <a:solidFill>
                  <a:srgbClr val="000000"/>
                </a:solidFill>
                <a:effectLst/>
              </a:rPr>
              <a:t> </a:t>
            </a:r>
            <a:r>
              <a:rPr lang="en-US" dirty="0" err="1">
                <a:solidFill>
                  <a:srgbClr val="000000"/>
                </a:solidFill>
                <a:effectLst/>
              </a:rPr>
              <a:t>کنند</a:t>
            </a:r>
            <a:r>
              <a:rPr lang="en-US" dirty="0">
                <a:solidFill>
                  <a:srgbClr val="000000"/>
                </a:solidFill>
                <a:effectLst/>
              </a:rPr>
              <a:t> </a:t>
            </a:r>
            <a:r>
              <a:rPr lang="en-US" dirty="0" err="1">
                <a:solidFill>
                  <a:srgbClr val="000000"/>
                </a:solidFill>
                <a:effectLst/>
              </a:rPr>
              <a:t>تنها</a:t>
            </a:r>
            <a:r>
              <a:rPr lang="en-US" dirty="0">
                <a:solidFill>
                  <a:srgbClr val="000000"/>
                </a:solidFill>
                <a:effectLst/>
              </a:rPr>
              <a:t> </a:t>
            </a:r>
            <a:r>
              <a:rPr lang="en-US" dirty="0" err="1">
                <a:solidFill>
                  <a:srgbClr val="000000"/>
                </a:solidFill>
                <a:effectLst/>
              </a:rPr>
              <a:t>در</a:t>
            </a:r>
            <a:r>
              <a:rPr lang="en-US" dirty="0">
                <a:solidFill>
                  <a:srgbClr val="000000"/>
                </a:solidFill>
                <a:effectLst/>
              </a:rPr>
              <a:t> </a:t>
            </a:r>
            <a:r>
              <a:rPr lang="en-US" dirty="0" err="1">
                <a:solidFill>
                  <a:srgbClr val="000000"/>
                </a:solidFill>
                <a:effectLst/>
              </a:rPr>
              <a:t>تعداد</a:t>
            </a:r>
            <a:r>
              <a:rPr lang="en-US" dirty="0">
                <a:solidFill>
                  <a:srgbClr val="000000"/>
                </a:solidFill>
                <a:effectLst/>
              </a:rPr>
              <a:t> </a:t>
            </a:r>
            <a:r>
              <a:rPr lang="en-US" dirty="0" err="1">
                <a:solidFill>
                  <a:srgbClr val="000000"/>
                </a:solidFill>
                <a:effectLst/>
              </a:rPr>
              <a:t>کمی</a:t>
            </a:r>
            <a:r>
              <a:rPr lang="en-US" dirty="0">
                <a:solidFill>
                  <a:srgbClr val="000000"/>
                </a:solidFill>
                <a:effectLst/>
              </a:rPr>
              <a:t> </a:t>
            </a:r>
            <a:r>
              <a:rPr lang="en-US" dirty="0" err="1">
                <a:solidFill>
                  <a:srgbClr val="000000"/>
                </a:solidFill>
                <a:effectLst/>
              </a:rPr>
              <a:t>از</a:t>
            </a:r>
            <a:r>
              <a:rPr lang="en-US" dirty="0">
                <a:solidFill>
                  <a:srgbClr val="000000"/>
                </a:solidFill>
                <a:effectLst/>
              </a:rPr>
              <a:t> </a:t>
            </a:r>
            <a:r>
              <a:rPr lang="en-US" dirty="0" err="1">
                <a:solidFill>
                  <a:srgbClr val="000000"/>
                </a:solidFill>
                <a:effectLst/>
              </a:rPr>
              <a:t>کشورها</a:t>
            </a:r>
            <a:r>
              <a:rPr lang="en-US" dirty="0">
                <a:solidFill>
                  <a:srgbClr val="000000"/>
                </a:solidFill>
                <a:effectLst/>
              </a:rPr>
              <a:t> </a:t>
            </a:r>
            <a:r>
              <a:rPr lang="en-US" dirty="0" err="1">
                <a:solidFill>
                  <a:srgbClr val="000000"/>
                </a:solidFill>
                <a:effectLst/>
              </a:rPr>
              <a:t>صورت</a:t>
            </a:r>
            <a:r>
              <a:rPr lang="en-US" dirty="0">
                <a:solidFill>
                  <a:srgbClr val="000000"/>
                </a:solidFill>
                <a:effectLst/>
              </a:rPr>
              <a:t> </a:t>
            </a:r>
            <a:r>
              <a:rPr lang="en-US" dirty="0" err="1">
                <a:solidFill>
                  <a:srgbClr val="000000"/>
                </a:solidFill>
                <a:effectLst/>
              </a:rPr>
              <a:t>گرفته</a:t>
            </a:r>
            <a:r>
              <a:rPr lang="en-US" dirty="0">
                <a:solidFill>
                  <a:srgbClr val="000000"/>
                </a:solidFill>
                <a:effectLst/>
              </a:rPr>
              <a:t> و </a:t>
            </a:r>
            <a:r>
              <a:rPr lang="en-US" dirty="0" err="1">
                <a:solidFill>
                  <a:srgbClr val="000000"/>
                </a:solidFill>
                <a:effectLst/>
              </a:rPr>
              <a:t>در</a:t>
            </a:r>
            <a:r>
              <a:rPr lang="en-US" dirty="0">
                <a:solidFill>
                  <a:srgbClr val="000000"/>
                </a:solidFill>
                <a:effectLst/>
              </a:rPr>
              <a:t> </a:t>
            </a:r>
            <a:r>
              <a:rPr lang="en-US" dirty="0" err="1">
                <a:solidFill>
                  <a:srgbClr val="000000"/>
                </a:solidFill>
                <a:effectLst/>
              </a:rPr>
              <a:t>ایران</a:t>
            </a:r>
            <a:r>
              <a:rPr lang="en-US" dirty="0">
                <a:solidFill>
                  <a:srgbClr val="000000"/>
                </a:solidFill>
                <a:effectLst/>
              </a:rPr>
              <a:t> </a:t>
            </a:r>
            <a:r>
              <a:rPr lang="en-US" dirty="0" err="1">
                <a:solidFill>
                  <a:srgbClr val="000000"/>
                </a:solidFill>
                <a:effectLst/>
              </a:rPr>
              <a:t>نیز</a:t>
            </a:r>
            <a:r>
              <a:rPr lang="en-US" dirty="0">
                <a:solidFill>
                  <a:srgbClr val="000000"/>
                </a:solidFill>
                <a:effectLst/>
              </a:rPr>
              <a:t> </a:t>
            </a:r>
            <a:r>
              <a:rPr lang="en-US" dirty="0" err="1">
                <a:solidFill>
                  <a:srgbClr val="000000"/>
                </a:solidFill>
                <a:effectLst/>
              </a:rPr>
              <a:t>تا</a:t>
            </a:r>
            <a:r>
              <a:rPr lang="en-US" dirty="0">
                <a:solidFill>
                  <a:srgbClr val="000000"/>
                </a:solidFill>
                <a:effectLst/>
              </a:rPr>
              <a:t> </a:t>
            </a:r>
            <a:r>
              <a:rPr lang="en-US" dirty="0" err="1">
                <a:solidFill>
                  <a:srgbClr val="000000"/>
                </a:solidFill>
                <a:effectLst/>
              </a:rPr>
              <a:t>جاییکه</a:t>
            </a:r>
            <a:r>
              <a:rPr lang="en-US" dirty="0">
                <a:solidFill>
                  <a:srgbClr val="000000"/>
                </a:solidFill>
                <a:effectLst/>
              </a:rPr>
              <a:t> </a:t>
            </a:r>
            <a:r>
              <a:rPr lang="en-US" dirty="0" err="1">
                <a:solidFill>
                  <a:srgbClr val="000000"/>
                </a:solidFill>
                <a:effectLst/>
              </a:rPr>
              <a:t>اطلاع</a:t>
            </a:r>
            <a:r>
              <a:rPr lang="en-US" dirty="0">
                <a:solidFill>
                  <a:srgbClr val="000000"/>
                </a:solidFill>
                <a:effectLst/>
              </a:rPr>
              <a:t> </a:t>
            </a:r>
            <a:r>
              <a:rPr lang="en-US" dirty="0" err="1">
                <a:solidFill>
                  <a:srgbClr val="000000"/>
                </a:solidFill>
                <a:effectLst/>
              </a:rPr>
              <a:t>داریم</a:t>
            </a:r>
            <a:r>
              <a:rPr lang="en-US" dirty="0">
                <a:solidFill>
                  <a:srgbClr val="000000"/>
                </a:solidFill>
                <a:effectLst/>
              </a:rPr>
              <a:t> </a:t>
            </a:r>
            <a:r>
              <a:rPr lang="en-US" dirty="0" err="1">
                <a:solidFill>
                  <a:srgbClr val="000000"/>
                </a:solidFill>
                <a:effectLst/>
              </a:rPr>
              <a:t>تاکنون</a:t>
            </a:r>
            <a:r>
              <a:rPr lang="en-US" dirty="0">
                <a:solidFill>
                  <a:srgbClr val="000000"/>
                </a:solidFill>
                <a:effectLst/>
              </a:rPr>
              <a:t> </a:t>
            </a:r>
            <a:r>
              <a:rPr lang="en-US" dirty="0" err="1">
                <a:solidFill>
                  <a:srgbClr val="000000"/>
                </a:solidFill>
                <a:effectLst/>
              </a:rPr>
              <a:t>چنین</a:t>
            </a:r>
            <a:r>
              <a:rPr lang="en-US" dirty="0">
                <a:solidFill>
                  <a:srgbClr val="000000"/>
                </a:solidFill>
                <a:effectLst/>
              </a:rPr>
              <a:t> </a:t>
            </a:r>
            <a:r>
              <a:rPr lang="en-US" dirty="0" err="1">
                <a:solidFill>
                  <a:srgbClr val="000000"/>
                </a:solidFill>
                <a:effectLst/>
              </a:rPr>
              <a:t>مطالعه</a:t>
            </a:r>
            <a:r>
              <a:rPr lang="en-US" dirty="0">
                <a:solidFill>
                  <a:srgbClr val="000000"/>
                </a:solidFill>
                <a:effectLst/>
              </a:rPr>
              <a:t> </a:t>
            </a:r>
            <a:r>
              <a:rPr lang="en-US" dirty="0" err="1">
                <a:solidFill>
                  <a:srgbClr val="000000"/>
                </a:solidFill>
                <a:effectLst/>
              </a:rPr>
              <a:t>ای</a:t>
            </a:r>
            <a:r>
              <a:rPr lang="en-US" dirty="0">
                <a:solidFill>
                  <a:srgbClr val="000000"/>
                </a:solidFill>
                <a:effectLst/>
              </a:rPr>
              <a:t> </a:t>
            </a:r>
            <a:r>
              <a:rPr lang="en-US" dirty="0" err="1">
                <a:solidFill>
                  <a:srgbClr val="000000"/>
                </a:solidFill>
                <a:effectLst/>
              </a:rPr>
              <a:t>صورت</a:t>
            </a:r>
            <a:r>
              <a:rPr lang="en-US" dirty="0">
                <a:solidFill>
                  <a:srgbClr val="000000"/>
                </a:solidFill>
                <a:effectLst/>
              </a:rPr>
              <a:t> </a:t>
            </a:r>
            <a:r>
              <a:rPr lang="en-US" dirty="0" err="1">
                <a:solidFill>
                  <a:srgbClr val="000000"/>
                </a:solidFill>
                <a:effectLst/>
              </a:rPr>
              <a:t>نگرفته</a:t>
            </a:r>
            <a:r>
              <a:rPr lang="en-US" dirty="0">
                <a:solidFill>
                  <a:srgbClr val="000000"/>
                </a:solidFill>
                <a:effectLst/>
              </a:rPr>
              <a:t> </a:t>
            </a:r>
            <a:r>
              <a:rPr lang="en-US" dirty="0" err="1">
                <a:solidFill>
                  <a:srgbClr val="000000"/>
                </a:solidFill>
                <a:effectLst/>
              </a:rPr>
              <a:t>است</a:t>
            </a:r>
            <a:r>
              <a:rPr lang="en-US" dirty="0">
                <a:solidFill>
                  <a:srgbClr val="000000"/>
                </a:solidFill>
                <a:effectLst/>
              </a:rPr>
              <a:t>؛ </a:t>
            </a:r>
            <a:r>
              <a:rPr lang="en-US" dirty="0" err="1">
                <a:solidFill>
                  <a:srgbClr val="000000"/>
                </a:solidFill>
                <a:effectLst/>
              </a:rPr>
              <a:t>بر</a:t>
            </a:r>
            <a:r>
              <a:rPr lang="en-US" dirty="0">
                <a:solidFill>
                  <a:srgbClr val="000000"/>
                </a:solidFill>
                <a:effectLst/>
              </a:rPr>
              <a:t> </a:t>
            </a:r>
            <a:r>
              <a:rPr lang="en-US" dirty="0" err="1">
                <a:solidFill>
                  <a:srgbClr val="000000"/>
                </a:solidFill>
                <a:effectLst/>
              </a:rPr>
              <a:t>آن</a:t>
            </a:r>
            <a:r>
              <a:rPr lang="en-US" dirty="0">
                <a:solidFill>
                  <a:srgbClr val="000000"/>
                </a:solidFill>
                <a:effectLst/>
              </a:rPr>
              <a:t> </a:t>
            </a:r>
            <a:r>
              <a:rPr lang="en-US" dirty="0" err="1">
                <a:solidFill>
                  <a:srgbClr val="000000"/>
                </a:solidFill>
                <a:effectLst/>
              </a:rPr>
              <a:t>شدیم</a:t>
            </a:r>
            <a:r>
              <a:rPr lang="en-US" dirty="0">
                <a:solidFill>
                  <a:srgbClr val="000000"/>
                </a:solidFill>
                <a:effectLst/>
              </a:rPr>
              <a:t> </a:t>
            </a:r>
            <a:r>
              <a:rPr lang="en-US" dirty="0" err="1">
                <a:solidFill>
                  <a:srgbClr val="000000"/>
                </a:solidFill>
                <a:effectLst/>
              </a:rPr>
              <a:t>تا</a:t>
            </a:r>
            <a:r>
              <a:rPr lang="en-US" dirty="0">
                <a:solidFill>
                  <a:srgbClr val="000000"/>
                </a:solidFill>
                <a:effectLst/>
              </a:rPr>
              <a:t> </a:t>
            </a:r>
            <a:r>
              <a:rPr lang="en-US" dirty="0" err="1">
                <a:solidFill>
                  <a:srgbClr val="000000"/>
                </a:solidFill>
                <a:effectLst/>
              </a:rPr>
              <a:t>روایی</a:t>
            </a:r>
            <a:r>
              <a:rPr lang="en-US" dirty="0">
                <a:solidFill>
                  <a:srgbClr val="000000"/>
                </a:solidFill>
                <a:effectLst/>
              </a:rPr>
              <a:t> و </a:t>
            </a:r>
            <a:r>
              <a:rPr lang="en-US" dirty="0" err="1">
                <a:solidFill>
                  <a:srgbClr val="000000"/>
                </a:solidFill>
                <a:effectLst/>
              </a:rPr>
              <a:t>پایایی</a:t>
            </a:r>
            <a:r>
              <a:rPr lang="en-US" dirty="0">
                <a:solidFill>
                  <a:srgbClr val="000000"/>
                </a:solidFill>
                <a:effectLst/>
              </a:rPr>
              <a:t> </a:t>
            </a:r>
            <a:r>
              <a:rPr lang="en-US" dirty="0" err="1">
                <a:solidFill>
                  <a:srgbClr val="000000"/>
                </a:solidFill>
                <a:effectLst/>
              </a:rPr>
              <a:t>پرسشنامه</a:t>
            </a:r>
            <a:r>
              <a:rPr lang="en-US" dirty="0">
                <a:solidFill>
                  <a:srgbClr val="000000"/>
                </a:solidFill>
                <a:effectLst/>
              </a:rPr>
              <a:t> ی </a:t>
            </a:r>
            <a:r>
              <a:rPr lang="en-US" dirty="0" err="1">
                <a:solidFill>
                  <a:srgbClr val="000000"/>
                </a:solidFill>
                <a:effectLst/>
              </a:rPr>
              <a:t>تعدیل</a:t>
            </a:r>
            <a:r>
              <a:rPr lang="en-US" dirty="0">
                <a:solidFill>
                  <a:srgbClr val="000000"/>
                </a:solidFill>
                <a:effectLst/>
              </a:rPr>
              <a:t> شده</a:t>
            </a:r>
            <a:r>
              <a:rPr lang="fa-IR" dirty="0">
                <a:solidFill>
                  <a:srgbClr val="000000"/>
                </a:solidFill>
              </a:rPr>
              <a:t> وی کم </a:t>
            </a:r>
            <a:r>
              <a:rPr lang="en-US" dirty="0">
                <a:solidFill>
                  <a:srgbClr val="000000"/>
                </a:solidFill>
                <a:effectLst/>
              </a:rPr>
              <a:t> </a:t>
            </a:r>
            <a:r>
              <a:rPr lang="en-US" dirty="0" err="1">
                <a:solidFill>
                  <a:srgbClr val="000000"/>
                </a:solidFill>
                <a:effectLst/>
              </a:rPr>
              <a:t>را</a:t>
            </a:r>
            <a:r>
              <a:rPr lang="en-US" dirty="0">
                <a:solidFill>
                  <a:srgbClr val="000000"/>
                </a:solidFill>
                <a:effectLst/>
              </a:rPr>
              <a:t> </a:t>
            </a:r>
            <a:r>
              <a:rPr lang="en-US" dirty="0" err="1">
                <a:solidFill>
                  <a:srgbClr val="000000"/>
                </a:solidFill>
                <a:effectLst/>
              </a:rPr>
              <a:t>در</a:t>
            </a:r>
            <a:r>
              <a:rPr lang="en-US" dirty="0">
                <a:solidFill>
                  <a:srgbClr val="000000"/>
                </a:solidFill>
                <a:effectLst/>
              </a:rPr>
              <a:t> </a:t>
            </a:r>
            <a:r>
              <a:rPr lang="en-US" dirty="0" err="1">
                <a:solidFill>
                  <a:srgbClr val="000000"/>
                </a:solidFill>
                <a:effectLst/>
              </a:rPr>
              <a:t>جامعه</a:t>
            </a:r>
            <a:r>
              <a:rPr lang="en-US" dirty="0">
                <a:solidFill>
                  <a:srgbClr val="000000"/>
                </a:solidFill>
                <a:effectLst/>
              </a:rPr>
              <a:t> ی </a:t>
            </a:r>
            <a:r>
              <a:rPr lang="en-US" dirty="0" err="1">
                <a:solidFill>
                  <a:srgbClr val="000000"/>
                </a:solidFill>
                <a:effectLst/>
              </a:rPr>
              <a:t>زنان</a:t>
            </a:r>
            <a:r>
              <a:rPr lang="en-US" dirty="0">
                <a:solidFill>
                  <a:srgbClr val="000000"/>
                </a:solidFill>
                <a:effectLst/>
              </a:rPr>
              <a:t> </a:t>
            </a:r>
            <a:r>
              <a:rPr lang="en-US" dirty="0" err="1">
                <a:solidFill>
                  <a:srgbClr val="000000"/>
                </a:solidFill>
                <a:effectLst/>
              </a:rPr>
              <a:t>ایرانی</a:t>
            </a:r>
            <a:r>
              <a:rPr lang="en-US" dirty="0">
                <a:solidFill>
                  <a:srgbClr val="000000"/>
                </a:solidFill>
                <a:effectLst/>
              </a:rPr>
              <a:t> ارزیابی </a:t>
            </a:r>
            <a:r>
              <a:rPr lang="en-US" dirty="0" err="1">
                <a:solidFill>
                  <a:srgbClr val="000000"/>
                </a:solidFill>
                <a:effectLst/>
              </a:rPr>
              <a:t>نماییم</a:t>
            </a:r>
            <a:endParaRPr lang="en-US" dirty="0"/>
          </a:p>
        </p:txBody>
      </p:sp>
      <p:sp>
        <p:nvSpPr>
          <p:cNvPr id="9" name="TextBox 8">
            <a:extLst>
              <a:ext uri="{FF2B5EF4-FFF2-40B4-BE49-F238E27FC236}">
                <a16:creationId xmlns:a16="http://schemas.microsoft.com/office/drawing/2014/main" id="{479AD60C-5AF4-21B8-040B-95F863C3D743}"/>
              </a:ext>
            </a:extLst>
          </p:cNvPr>
          <p:cNvSpPr txBox="1"/>
          <p:nvPr/>
        </p:nvSpPr>
        <p:spPr>
          <a:xfrm>
            <a:off x="320842" y="1972281"/>
            <a:ext cx="6430038" cy="646331"/>
          </a:xfrm>
          <a:prstGeom prst="rect">
            <a:avLst/>
          </a:prstGeom>
          <a:noFill/>
        </p:spPr>
        <p:txBody>
          <a:bodyPr wrap="square">
            <a:spAutoFit/>
          </a:bodyPr>
          <a:lstStyle/>
          <a:p>
            <a:pPr algn="r" rtl="1"/>
            <a:r>
              <a:rPr lang="fa-IR" dirty="0"/>
              <a:t>دکتر فرح فرزانه، دکترفاطمه نیک پور، دکتر لطیف گچکار، خانم زهرا بختیاری، خانم شقایق هوشمند چایجان.</a:t>
            </a:r>
            <a:endParaRPr lang="en-US" dirty="0"/>
          </a:p>
        </p:txBody>
      </p:sp>
      <p:pic>
        <p:nvPicPr>
          <p:cNvPr id="4" name="Picture 3">
            <a:extLst>
              <a:ext uri="{FF2B5EF4-FFF2-40B4-BE49-F238E27FC236}">
                <a16:creationId xmlns:a16="http://schemas.microsoft.com/office/drawing/2014/main" id="{1EA273EF-49C7-7EF2-596D-CB1E9770C549}"/>
              </a:ext>
            </a:extLst>
          </p:cNvPr>
          <p:cNvPicPr>
            <a:picLocks noChangeAspect="1"/>
          </p:cNvPicPr>
          <p:nvPr/>
        </p:nvPicPr>
        <p:blipFill>
          <a:blip r:embed="rId6"/>
          <a:stretch>
            <a:fillRect/>
          </a:stretch>
        </p:blipFill>
        <p:spPr>
          <a:xfrm>
            <a:off x="7892716" y="0"/>
            <a:ext cx="4588042" cy="6354062"/>
          </a:xfrm>
          <a:prstGeom prst="rect">
            <a:avLst/>
          </a:prstGeom>
        </p:spPr>
      </p:pic>
    </p:spTree>
    <p:extLst>
      <p:ext uri="{BB962C8B-B14F-4D97-AF65-F5344CB8AC3E}">
        <p14:creationId xmlns:p14="http://schemas.microsoft.com/office/powerpoint/2010/main" val="315613918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29.1|1.6"/>
</p:tagLst>
</file>

<file path=ppt/tags/tag2.xml><?xml version="1.0" encoding="utf-8"?>
<p:tagLst xmlns:a="http://schemas.openxmlformats.org/drawingml/2006/main" xmlns:r="http://schemas.openxmlformats.org/officeDocument/2006/relationships" xmlns:p="http://schemas.openxmlformats.org/presentationml/2006/main">
  <p:tag name="TIMING" val="|0.9|1|0.2|0.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1256</TotalTime>
  <Words>524</Words>
  <Application>Microsoft Office PowerPoint</Application>
  <PresentationFormat>Widescreen</PresentationFormat>
  <Paragraphs>17</Paragraphs>
  <Slides>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vt:i4>
      </vt:variant>
    </vt:vector>
  </HeadingPairs>
  <TitlesOfParts>
    <vt:vector size="11" baseType="lpstr">
      <vt:lpstr>Arial</vt:lpstr>
      <vt:lpstr>Badr</vt:lpstr>
      <vt:lpstr>Calibri</vt:lpstr>
      <vt:lpstr>Calibri Light</vt:lpstr>
      <vt:lpstr>Consolas</vt:lpstr>
      <vt:lpstr>Eras Demi ITC</vt:lpstr>
      <vt:lpstr>Office Theme</vt:lpstr>
      <vt:lpstr>PGRC Research Reports</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pgrcsbmu.social@gmail.com</dc:creator>
  <cp:lastModifiedBy>زهرا بختیاری</cp:lastModifiedBy>
  <cp:revision>28</cp:revision>
  <dcterms:created xsi:type="dcterms:W3CDTF">2025-03-03T05:33:25Z</dcterms:created>
  <dcterms:modified xsi:type="dcterms:W3CDTF">2026-07-14T10:03:07Z</dcterms:modified>
</cp:coreProperties>
</file>